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Override1.xml" ContentType="application/vnd.openxmlformats-officedocument.themeOverr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Override2.xml" ContentType="application/vnd.openxmlformats-officedocument.themeOverrid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4" r:id="rId1"/>
    <p:sldMasterId id="2147483672" r:id="rId2"/>
    <p:sldMasterId id="2147483684" r:id="rId3"/>
    <p:sldMasterId id="2147483690" r:id="rId4"/>
  </p:sldMasterIdLst>
  <p:notesMasterIdLst>
    <p:notesMasterId r:id="rId125"/>
  </p:notesMasterIdLst>
  <p:sldIdLst>
    <p:sldId id="475" r:id="rId5"/>
    <p:sldId id="437" r:id="rId6"/>
    <p:sldId id="403" r:id="rId7"/>
    <p:sldId id="476" r:id="rId8"/>
    <p:sldId id="477" r:id="rId9"/>
    <p:sldId id="474" r:id="rId10"/>
    <p:sldId id="292" r:id="rId11"/>
    <p:sldId id="454" r:id="rId12"/>
    <p:sldId id="472" r:id="rId13"/>
    <p:sldId id="312" r:id="rId14"/>
    <p:sldId id="408" r:id="rId15"/>
    <p:sldId id="478" r:id="rId16"/>
    <p:sldId id="410" r:id="rId17"/>
    <p:sldId id="411" r:id="rId18"/>
    <p:sldId id="412" r:id="rId19"/>
    <p:sldId id="413" r:id="rId20"/>
    <p:sldId id="311" r:id="rId21"/>
    <p:sldId id="310" r:id="rId22"/>
    <p:sldId id="479" r:id="rId23"/>
    <p:sldId id="480" r:id="rId24"/>
    <p:sldId id="457" r:id="rId25"/>
    <p:sldId id="298" r:id="rId26"/>
    <p:sldId id="299" r:id="rId27"/>
    <p:sldId id="300" r:id="rId28"/>
    <p:sldId id="482" r:id="rId29"/>
    <p:sldId id="301" r:id="rId30"/>
    <p:sldId id="459" r:id="rId31"/>
    <p:sldId id="303" r:id="rId32"/>
    <p:sldId id="305" r:id="rId33"/>
    <p:sldId id="306" r:id="rId34"/>
    <p:sldId id="307" r:id="rId35"/>
    <p:sldId id="308" r:id="rId36"/>
    <p:sldId id="309" r:id="rId37"/>
    <p:sldId id="404" r:id="rId38"/>
    <p:sldId id="416" r:id="rId39"/>
    <p:sldId id="417" r:id="rId40"/>
    <p:sldId id="418" r:id="rId41"/>
    <p:sldId id="422" r:id="rId42"/>
    <p:sldId id="423" r:id="rId43"/>
    <p:sldId id="424" r:id="rId44"/>
    <p:sldId id="425" r:id="rId45"/>
    <p:sldId id="426" r:id="rId46"/>
    <p:sldId id="427" r:id="rId47"/>
    <p:sldId id="428" r:id="rId48"/>
    <p:sldId id="323" r:id="rId49"/>
    <p:sldId id="355" r:id="rId50"/>
    <p:sldId id="339" r:id="rId51"/>
    <p:sldId id="356" r:id="rId52"/>
    <p:sldId id="340" r:id="rId53"/>
    <p:sldId id="357" r:id="rId54"/>
    <p:sldId id="341" r:id="rId55"/>
    <p:sldId id="376" r:id="rId56"/>
    <p:sldId id="377" r:id="rId57"/>
    <p:sldId id="460" r:id="rId58"/>
    <p:sldId id="358" r:id="rId59"/>
    <p:sldId id="342" r:id="rId60"/>
    <p:sldId id="359" r:id="rId61"/>
    <p:sldId id="343" r:id="rId62"/>
    <p:sldId id="360" r:id="rId63"/>
    <p:sldId id="344" r:id="rId64"/>
    <p:sldId id="378" r:id="rId65"/>
    <p:sldId id="379" r:id="rId66"/>
    <p:sldId id="461" r:id="rId67"/>
    <p:sldId id="464" r:id="rId68"/>
    <p:sldId id="465" r:id="rId69"/>
    <p:sldId id="466" r:id="rId70"/>
    <p:sldId id="467" r:id="rId71"/>
    <p:sldId id="468" r:id="rId72"/>
    <p:sldId id="469" r:id="rId73"/>
    <p:sldId id="470" r:id="rId74"/>
    <p:sldId id="471" r:id="rId75"/>
    <p:sldId id="462" r:id="rId76"/>
    <p:sldId id="395" r:id="rId77"/>
    <p:sldId id="345" r:id="rId78"/>
    <p:sldId id="396" r:id="rId79"/>
    <p:sldId id="346" r:id="rId80"/>
    <p:sldId id="397" r:id="rId81"/>
    <p:sldId id="347" r:id="rId82"/>
    <p:sldId id="380" r:id="rId83"/>
    <p:sldId id="381" r:id="rId84"/>
    <p:sldId id="463" r:id="rId85"/>
    <p:sldId id="398" r:id="rId86"/>
    <p:sldId id="348" r:id="rId87"/>
    <p:sldId id="399" r:id="rId88"/>
    <p:sldId id="349" r:id="rId89"/>
    <p:sldId id="400" r:id="rId90"/>
    <p:sldId id="350" r:id="rId91"/>
    <p:sldId id="382" r:id="rId92"/>
    <p:sldId id="383" r:id="rId93"/>
    <p:sldId id="421" r:id="rId94"/>
    <p:sldId id="429" r:id="rId95"/>
    <p:sldId id="420" r:id="rId96"/>
    <p:sldId id="401" r:id="rId97"/>
    <p:sldId id="405" r:id="rId98"/>
    <p:sldId id="370" r:id="rId99"/>
    <p:sldId id="434" r:id="rId100"/>
    <p:sldId id="432" r:id="rId101"/>
    <p:sldId id="433" r:id="rId102"/>
    <p:sldId id="394" r:id="rId103"/>
    <p:sldId id="406" r:id="rId104"/>
    <p:sldId id="331" r:id="rId105"/>
    <p:sldId id="332" r:id="rId106"/>
    <p:sldId id="333" r:id="rId107"/>
    <p:sldId id="334" r:id="rId108"/>
    <p:sldId id="335" r:id="rId109"/>
    <p:sldId id="336" r:id="rId110"/>
    <p:sldId id="337" r:id="rId111"/>
    <p:sldId id="436" r:id="rId112"/>
    <p:sldId id="407" r:id="rId113"/>
    <p:sldId id="338" r:id="rId114"/>
    <p:sldId id="483" r:id="rId115"/>
    <p:sldId id="484" r:id="rId116"/>
    <p:sldId id="485" r:id="rId117"/>
    <p:sldId id="486" r:id="rId118"/>
    <p:sldId id="487" r:id="rId119"/>
    <p:sldId id="488" r:id="rId120"/>
    <p:sldId id="489" r:id="rId121"/>
    <p:sldId id="490" r:id="rId122"/>
    <p:sldId id="491" r:id="rId123"/>
    <p:sldId id="492" r:id="rId124"/>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duction" id="{DDF29EE2-2F60-49EA-821A-A39ACD2C0B3C}">
          <p14:sldIdLst>
            <p14:sldId id="475"/>
            <p14:sldId id="437"/>
            <p14:sldId id="403"/>
            <p14:sldId id="476"/>
            <p14:sldId id="477"/>
            <p14:sldId id="474"/>
            <p14:sldId id="292"/>
            <p14:sldId id="454"/>
            <p14:sldId id="472"/>
          </p14:sldIdLst>
        </p14:section>
        <p14:section name="SDLC &amp; OpenSAMM" id="{201CAD3A-8F8F-4E57-A760-00825A3C3CE0}">
          <p14:sldIdLst>
            <p14:sldId id="312"/>
            <p14:sldId id="408"/>
            <p14:sldId id="478"/>
            <p14:sldId id="410"/>
            <p14:sldId id="411"/>
            <p14:sldId id="412"/>
            <p14:sldId id="413"/>
            <p14:sldId id="311"/>
            <p14:sldId id="310"/>
            <p14:sldId id="479"/>
            <p14:sldId id="480"/>
            <p14:sldId id="457"/>
            <p14:sldId id="298"/>
            <p14:sldId id="299"/>
            <p14:sldId id="300"/>
            <p14:sldId id="482"/>
            <p14:sldId id="301"/>
            <p14:sldId id="459"/>
            <p14:sldId id="303"/>
            <p14:sldId id="305"/>
            <p14:sldId id="306"/>
            <p14:sldId id="307"/>
            <p14:sldId id="308"/>
            <p14:sldId id="309"/>
          </p14:sldIdLst>
        </p14:section>
        <p14:section name="Applying OpenSAMM" id="{7F5920DA-48B4-4145-95A0-E7F9FEADB8B6}">
          <p14:sldIdLst>
            <p14:sldId id="404"/>
            <p14:sldId id="416"/>
            <p14:sldId id="417"/>
            <p14:sldId id="418"/>
            <p14:sldId id="422"/>
            <p14:sldId id="423"/>
            <p14:sldId id="424"/>
            <p14:sldId id="425"/>
            <p14:sldId id="426"/>
            <p14:sldId id="427"/>
            <p14:sldId id="428"/>
            <p14:sldId id="323"/>
            <p14:sldId id="355"/>
            <p14:sldId id="339"/>
            <p14:sldId id="356"/>
            <p14:sldId id="340"/>
            <p14:sldId id="357"/>
            <p14:sldId id="341"/>
            <p14:sldId id="376"/>
            <p14:sldId id="377"/>
            <p14:sldId id="460"/>
            <p14:sldId id="358"/>
            <p14:sldId id="342"/>
            <p14:sldId id="359"/>
            <p14:sldId id="343"/>
            <p14:sldId id="360"/>
            <p14:sldId id="344"/>
            <p14:sldId id="378"/>
            <p14:sldId id="379"/>
            <p14:sldId id="461"/>
            <p14:sldId id="464"/>
            <p14:sldId id="465"/>
            <p14:sldId id="466"/>
            <p14:sldId id="467"/>
            <p14:sldId id="468"/>
            <p14:sldId id="469"/>
            <p14:sldId id="470"/>
            <p14:sldId id="471"/>
            <p14:sldId id="462"/>
            <p14:sldId id="395"/>
            <p14:sldId id="345"/>
            <p14:sldId id="396"/>
            <p14:sldId id="346"/>
            <p14:sldId id="397"/>
            <p14:sldId id="347"/>
            <p14:sldId id="380"/>
            <p14:sldId id="381"/>
            <p14:sldId id="463"/>
            <p14:sldId id="398"/>
            <p14:sldId id="348"/>
            <p14:sldId id="399"/>
            <p14:sldId id="349"/>
            <p14:sldId id="400"/>
            <p14:sldId id="350"/>
            <p14:sldId id="382"/>
            <p14:sldId id="383"/>
            <p14:sldId id="421"/>
            <p14:sldId id="429"/>
            <p14:sldId id="420"/>
            <p14:sldId id="401"/>
          </p14:sldIdLst>
        </p14:section>
        <p14:section name="Tools" id="{FBCBB6DB-AB20-4CCA-BE93-21537290C845}">
          <p14:sldIdLst>
            <p14:sldId id="405"/>
            <p14:sldId id="370"/>
            <p14:sldId id="434"/>
            <p14:sldId id="432"/>
            <p14:sldId id="433"/>
            <p14:sldId id="394"/>
          </p14:sldIdLst>
        </p14:section>
        <p14:section name="Best Practices" id="{9005F977-EBDA-454A-A290-4E2629DC2E7F}">
          <p14:sldIdLst>
            <p14:sldId id="406"/>
            <p14:sldId id="331"/>
            <p14:sldId id="332"/>
            <p14:sldId id="333"/>
            <p14:sldId id="334"/>
            <p14:sldId id="335"/>
            <p14:sldId id="336"/>
            <p14:sldId id="337"/>
            <p14:sldId id="436"/>
            <p14:sldId id="407"/>
            <p14:sldId id="338"/>
            <p14:sldId id="483"/>
            <p14:sldId id="484"/>
            <p14:sldId id="485"/>
            <p14:sldId id="486"/>
            <p14:sldId id="487"/>
            <p14:sldId id="488"/>
            <p14:sldId id="489"/>
            <p14:sldId id="490"/>
            <p14:sldId id="491"/>
            <p14:sldId id="492"/>
          </p14:sldIdLst>
        </p14:section>
        <p14:section name="Appendix - Agile" id="{2DF5A123-C770-422A-9292-F456D129375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71512" autoAdjust="0"/>
  </p:normalViewPr>
  <p:slideViewPr>
    <p:cSldViewPr snapToGrid="0">
      <p:cViewPr varScale="1">
        <p:scale>
          <a:sx n="66" d="100"/>
          <a:sy n="66" d="100"/>
        </p:scale>
        <p:origin x="1134" y="60"/>
      </p:cViewPr>
      <p:guideLst>
        <p:guide orient="horz" pos="2160"/>
        <p:guide pos="2880"/>
      </p:guideLst>
    </p:cSldViewPr>
  </p:slideViewPr>
  <p:notesTextViewPr>
    <p:cViewPr>
      <p:scale>
        <a:sx n="1" d="1"/>
        <a:sy n="1" d="1"/>
      </p:scale>
      <p:origin x="0" y="0"/>
    </p:cViewPr>
  </p:notesTextViewPr>
  <p:sorterViewPr>
    <p:cViewPr>
      <p:scale>
        <a:sx n="100" d="100"/>
        <a:sy n="100" d="100"/>
      </p:scale>
      <p:origin x="0" y="-33432"/>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theme" Target="theme/theme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tableStyles" Target="tableStyle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4.xml"/><Relationship Id="rId9" Type="http://schemas.openxmlformats.org/officeDocument/2006/relationships/slide" Target="slides/slide5.xml"/><Relationship Id="rId26" Type="http://schemas.openxmlformats.org/officeDocument/2006/relationships/slide" Target="slides/slide2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6830203331193124E-2"/>
          <c:y val="0"/>
          <c:w val="0.93522286205761818"/>
          <c:h val="0.81899185307540046"/>
        </c:manualLayout>
      </c:layout>
      <c:scatterChart>
        <c:scatterStyle val="smoothMarker"/>
        <c:varyColors val="0"/>
        <c:ser>
          <c:idx val="1"/>
          <c:order val="0"/>
          <c:tx>
            <c:strRef>
              <c:f>Sheet1!$B$1</c:f>
              <c:strCache>
                <c:ptCount val="1"/>
                <c:pt idx="0">
                  <c:v>Bugs</c:v>
                </c:pt>
              </c:strCache>
            </c:strRef>
          </c:tx>
          <c:spPr>
            <a:ln w="76200"/>
          </c:spPr>
          <c:marker>
            <c:symbol val="none"/>
          </c:marker>
          <c:xVal>
            <c:numRef>
              <c:f>Sheet1!$A$2:$A$10</c:f>
              <c:numCache>
                <c:formatCode>General</c:formatCode>
                <c:ptCount val="9"/>
                <c:pt idx="0">
                  <c:v>0</c:v>
                </c:pt>
                <c:pt idx="1">
                  <c:v>0.5</c:v>
                </c:pt>
                <c:pt idx="2">
                  <c:v>1</c:v>
                </c:pt>
                <c:pt idx="3">
                  <c:v>1.5</c:v>
                </c:pt>
                <c:pt idx="4">
                  <c:v>2</c:v>
                </c:pt>
                <c:pt idx="5">
                  <c:v>2.5</c:v>
                </c:pt>
                <c:pt idx="6">
                  <c:v>3</c:v>
                </c:pt>
                <c:pt idx="7">
                  <c:v>3.5</c:v>
                </c:pt>
                <c:pt idx="8">
                  <c:v>4</c:v>
                </c:pt>
              </c:numCache>
            </c:numRef>
          </c:xVal>
          <c:yVal>
            <c:numRef>
              <c:f>Sheet1!$B$2:$B$10</c:f>
              <c:numCache>
                <c:formatCode>General</c:formatCode>
                <c:ptCount val="9"/>
                <c:pt idx="0">
                  <c:v>0</c:v>
                </c:pt>
                <c:pt idx="1">
                  <c:v>0.25</c:v>
                </c:pt>
                <c:pt idx="2">
                  <c:v>0.5</c:v>
                </c:pt>
                <c:pt idx="3">
                  <c:v>0.750000000000003</c:v>
                </c:pt>
                <c:pt idx="4">
                  <c:v>1</c:v>
                </c:pt>
                <c:pt idx="5">
                  <c:v>1.25</c:v>
                </c:pt>
                <c:pt idx="6">
                  <c:v>1.5</c:v>
                </c:pt>
                <c:pt idx="7">
                  <c:v>1.7500000000000022</c:v>
                </c:pt>
                <c:pt idx="8">
                  <c:v>2</c:v>
                </c:pt>
              </c:numCache>
            </c:numRef>
          </c:yVal>
          <c:smooth val="1"/>
          <c:extLst xmlns:c16r2="http://schemas.microsoft.com/office/drawing/2015/06/chart">
            <c:ext xmlns:c16="http://schemas.microsoft.com/office/drawing/2014/chart" uri="{C3380CC4-5D6E-409C-BE32-E72D297353CC}">
              <c16:uniqueId val="{00000000-BC8A-4505-A4E0-9766BC9C7BB6}"/>
            </c:ext>
          </c:extLst>
        </c:ser>
        <c:ser>
          <c:idx val="2"/>
          <c:order val="1"/>
          <c:tx>
            <c:strRef>
              <c:f>Sheet1!$C$1</c:f>
              <c:strCache>
                <c:ptCount val="1"/>
                <c:pt idx="0">
                  <c:v>Flaws</c:v>
                </c:pt>
              </c:strCache>
            </c:strRef>
          </c:tx>
          <c:spPr>
            <a:ln w="76200" cmpd="sng">
              <a:solidFill>
                <a:srgbClr val="0070C0"/>
              </a:solidFill>
            </a:ln>
          </c:spPr>
          <c:marker>
            <c:symbol val="none"/>
          </c:marker>
          <c:xVal>
            <c:numRef>
              <c:f>Sheet1!$A$2:$A$10</c:f>
              <c:numCache>
                <c:formatCode>General</c:formatCode>
                <c:ptCount val="9"/>
                <c:pt idx="0">
                  <c:v>0</c:v>
                </c:pt>
                <c:pt idx="1">
                  <c:v>0.5</c:v>
                </c:pt>
                <c:pt idx="2">
                  <c:v>1</c:v>
                </c:pt>
                <c:pt idx="3">
                  <c:v>1.5</c:v>
                </c:pt>
                <c:pt idx="4">
                  <c:v>2</c:v>
                </c:pt>
                <c:pt idx="5">
                  <c:v>2.5</c:v>
                </c:pt>
                <c:pt idx="6">
                  <c:v>3</c:v>
                </c:pt>
                <c:pt idx="7">
                  <c:v>3.5</c:v>
                </c:pt>
                <c:pt idx="8">
                  <c:v>4</c:v>
                </c:pt>
              </c:numCache>
            </c:numRef>
          </c:xVal>
          <c:yVal>
            <c:numRef>
              <c:f>Sheet1!$C$2:$C$10</c:f>
              <c:numCache>
                <c:formatCode>General</c:formatCode>
                <c:ptCount val="9"/>
                <c:pt idx="0">
                  <c:v>2</c:v>
                </c:pt>
                <c:pt idx="1">
                  <c:v>1.7500000000000022</c:v>
                </c:pt>
                <c:pt idx="2">
                  <c:v>1.5</c:v>
                </c:pt>
                <c:pt idx="3">
                  <c:v>1.25</c:v>
                </c:pt>
                <c:pt idx="4">
                  <c:v>1</c:v>
                </c:pt>
                <c:pt idx="5">
                  <c:v>0.750000000000003</c:v>
                </c:pt>
                <c:pt idx="6">
                  <c:v>0.5</c:v>
                </c:pt>
                <c:pt idx="7">
                  <c:v>0.25</c:v>
                </c:pt>
                <c:pt idx="8">
                  <c:v>0</c:v>
                </c:pt>
              </c:numCache>
            </c:numRef>
          </c:yVal>
          <c:smooth val="1"/>
          <c:extLst xmlns:c16r2="http://schemas.microsoft.com/office/drawing/2015/06/chart">
            <c:ext xmlns:c16="http://schemas.microsoft.com/office/drawing/2014/chart" uri="{C3380CC4-5D6E-409C-BE32-E72D297353CC}">
              <c16:uniqueId val="{00000001-BC8A-4505-A4E0-9766BC9C7BB6}"/>
            </c:ext>
          </c:extLst>
        </c:ser>
        <c:ser>
          <c:idx val="0"/>
          <c:order val="2"/>
          <c:tx>
            <c:strRef>
              <c:f>Sheet1!$D$1</c:f>
              <c:strCache>
                <c:ptCount val="1"/>
                <c:pt idx="0">
                  <c:v>Cost</c:v>
                </c:pt>
              </c:strCache>
            </c:strRef>
          </c:tx>
          <c:spPr>
            <a:ln w="76200">
              <a:solidFill>
                <a:srgbClr val="FFC000"/>
              </a:solidFill>
            </a:ln>
          </c:spPr>
          <c:marker>
            <c:symbol val="none"/>
          </c:marker>
          <c:xVal>
            <c:numRef>
              <c:f>Sheet1!$A$2:$A$10</c:f>
              <c:numCache>
                <c:formatCode>General</c:formatCode>
                <c:ptCount val="9"/>
                <c:pt idx="0">
                  <c:v>0</c:v>
                </c:pt>
                <c:pt idx="1">
                  <c:v>0.5</c:v>
                </c:pt>
                <c:pt idx="2">
                  <c:v>1</c:v>
                </c:pt>
                <c:pt idx="3">
                  <c:v>1.5</c:v>
                </c:pt>
                <c:pt idx="4">
                  <c:v>2</c:v>
                </c:pt>
                <c:pt idx="5">
                  <c:v>2.5</c:v>
                </c:pt>
                <c:pt idx="6">
                  <c:v>3</c:v>
                </c:pt>
                <c:pt idx="7">
                  <c:v>3.5</c:v>
                </c:pt>
                <c:pt idx="8">
                  <c:v>4</c:v>
                </c:pt>
              </c:numCache>
            </c:numRef>
          </c:xVal>
          <c:yVal>
            <c:numRef>
              <c:f>Sheet1!$D$2:$D$10</c:f>
              <c:numCache>
                <c:formatCode>General</c:formatCode>
                <c:ptCount val="9"/>
                <c:pt idx="0">
                  <c:v>0</c:v>
                </c:pt>
                <c:pt idx="1">
                  <c:v>0.1</c:v>
                </c:pt>
                <c:pt idx="2">
                  <c:v>0.2</c:v>
                </c:pt>
                <c:pt idx="3">
                  <c:v>0.4</c:v>
                </c:pt>
                <c:pt idx="4">
                  <c:v>0.8</c:v>
                </c:pt>
                <c:pt idx="5">
                  <c:v>1.4</c:v>
                </c:pt>
                <c:pt idx="6">
                  <c:v>2.2000000000000002</c:v>
                </c:pt>
                <c:pt idx="7">
                  <c:v>4</c:v>
                </c:pt>
                <c:pt idx="8">
                  <c:v>8</c:v>
                </c:pt>
              </c:numCache>
            </c:numRef>
          </c:yVal>
          <c:smooth val="1"/>
          <c:extLst xmlns:c16r2="http://schemas.microsoft.com/office/drawing/2015/06/chart">
            <c:ext xmlns:c16="http://schemas.microsoft.com/office/drawing/2014/chart" uri="{C3380CC4-5D6E-409C-BE32-E72D297353CC}">
              <c16:uniqueId val="{00000002-BC8A-4505-A4E0-9766BC9C7BB6}"/>
            </c:ext>
          </c:extLst>
        </c:ser>
        <c:dLbls>
          <c:showLegendKey val="0"/>
          <c:showVal val="0"/>
          <c:showCatName val="0"/>
          <c:showSerName val="0"/>
          <c:showPercent val="0"/>
          <c:showBubbleSize val="0"/>
        </c:dLbls>
        <c:axId val="-699109040"/>
        <c:axId val="-699108496"/>
      </c:scatterChart>
      <c:valAx>
        <c:axId val="-699109040"/>
        <c:scaling>
          <c:orientation val="minMax"/>
        </c:scaling>
        <c:delete val="1"/>
        <c:axPos val="b"/>
        <c:numFmt formatCode="General" sourceLinked="1"/>
        <c:majorTickMark val="out"/>
        <c:minorTickMark val="none"/>
        <c:tickLblPos val="none"/>
        <c:crossAx val="-699108496"/>
        <c:crosses val="autoZero"/>
        <c:crossBetween val="midCat"/>
      </c:valAx>
      <c:valAx>
        <c:axId val="-699108496"/>
        <c:scaling>
          <c:orientation val="minMax"/>
        </c:scaling>
        <c:delete val="1"/>
        <c:axPos val="l"/>
        <c:majorGridlines/>
        <c:numFmt formatCode="General" sourceLinked="1"/>
        <c:majorTickMark val="out"/>
        <c:minorTickMark val="none"/>
        <c:tickLblPos val="none"/>
        <c:crossAx val="-699109040"/>
        <c:crosses val="autoZero"/>
        <c:crossBetween val="midCat"/>
      </c:valAx>
    </c:plotArea>
    <c:legend>
      <c:legendPos val="b"/>
      <c:layout/>
      <c:overlay val="0"/>
    </c:legend>
    <c:plotVisOnly val="1"/>
    <c:dispBlanksAs val="gap"/>
    <c:showDLblsOverMax val="0"/>
  </c:chart>
  <c:txPr>
    <a:bodyPr/>
    <a:lstStyle/>
    <a:p>
      <a:pPr>
        <a:defRPr sz="1800"/>
      </a:pPr>
      <a:endParaRPr lang="nl-BE"/>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EB4864-1587-4437-9F1B-A2E12482D4E1}"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GB"/>
        </a:p>
      </dgm:t>
    </dgm:pt>
    <dgm:pt modelId="{660D4C88-85D9-416C-8704-C37453C1C613}">
      <dgm:prSet phldrT="[Text]"/>
      <dgm:spPr/>
      <dgm:t>
        <a:bodyPr/>
        <a:lstStyle/>
        <a:p>
          <a:r>
            <a:rPr lang="en-GB" dirty="0" smtClean="0"/>
            <a:t>Quality</a:t>
          </a:r>
          <a:br>
            <a:rPr lang="en-GB" dirty="0" smtClean="0"/>
          </a:br>
          <a:r>
            <a:rPr lang="en-GB" dirty="0" smtClean="0"/>
            <a:t>(ISO 25010)</a:t>
          </a:r>
          <a:endParaRPr lang="en-GB" dirty="0"/>
        </a:p>
      </dgm:t>
    </dgm:pt>
    <dgm:pt modelId="{6DC69539-074E-476E-92A6-1EA05C08E43B}" type="parTrans" cxnId="{8B90CF73-0B11-426F-AB06-FCCC47E64924}">
      <dgm:prSet/>
      <dgm:spPr/>
      <dgm:t>
        <a:bodyPr/>
        <a:lstStyle/>
        <a:p>
          <a:endParaRPr lang="en-GB"/>
        </a:p>
      </dgm:t>
    </dgm:pt>
    <dgm:pt modelId="{6B2511A6-8D14-4B17-95DA-2F8B86F72056}" type="sibTrans" cxnId="{8B90CF73-0B11-426F-AB06-FCCC47E64924}">
      <dgm:prSet/>
      <dgm:spPr/>
      <dgm:t>
        <a:bodyPr/>
        <a:lstStyle/>
        <a:p>
          <a:endParaRPr lang="en-GB"/>
        </a:p>
      </dgm:t>
    </dgm:pt>
    <dgm:pt modelId="{3FA6ED8C-884B-40E0-B570-5AE2FB4AEAB2}">
      <dgm:prSet phldrT="[Text]"/>
      <dgm:spPr/>
      <dgm:t>
        <a:bodyPr/>
        <a:lstStyle/>
        <a:p>
          <a:r>
            <a:rPr lang="en-GB" dirty="0" smtClean="0"/>
            <a:t>Cost</a:t>
          </a:r>
          <a:endParaRPr lang="en-GB" dirty="0"/>
        </a:p>
      </dgm:t>
    </dgm:pt>
    <dgm:pt modelId="{9303896C-42A5-49A4-895E-34065CF9CAA0}" type="parTrans" cxnId="{FAE0DB70-D250-4C09-91CC-2EF7C23CB078}">
      <dgm:prSet/>
      <dgm:spPr/>
      <dgm:t>
        <a:bodyPr/>
        <a:lstStyle/>
        <a:p>
          <a:endParaRPr lang="en-GB"/>
        </a:p>
      </dgm:t>
    </dgm:pt>
    <dgm:pt modelId="{BC12D160-75DD-468A-B65A-08E013AD88DB}" type="sibTrans" cxnId="{FAE0DB70-D250-4C09-91CC-2EF7C23CB078}">
      <dgm:prSet/>
      <dgm:spPr/>
      <dgm:t>
        <a:bodyPr/>
        <a:lstStyle/>
        <a:p>
          <a:endParaRPr lang="en-GB"/>
        </a:p>
      </dgm:t>
    </dgm:pt>
    <dgm:pt modelId="{067C0EDB-0D3B-48CD-8974-315937356A9B}">
      <dgm:prSet phldrT="[Text]"/>
      <dgm:spPr/>
      <dgm:t>
        <a:bodyPr/>
        <a:lstStyle/>
        <a:p>
          <a:endParaRPr lang="en-GB" dirty="0"/>
        </a:p>
      </dgm:t>
    </dgm:pt>
    <dgm:pt modelId="{28E03CAF-E69F-40D4-B43D-347003340F53}" type="parTrans" cxnId="{83774E7B-3461-4CD4-9584-924B8D633E74}">
      <dgm:prSet/>
      <dgm:spPr/>
      <dgm:t>
        <a:bodyPr/>
        <a:lstStyle/>
        <a:p>
          <a:endParaRPr lang="en-GB"/>
        </a:p>
      </dgm:t>
    </dgm:pt>
    <dgm:pt modelId="{C1BCE646-08FF-4450-B6CB-B5BB223AF715}" type="sibTrans" cxnId="{83774E7B-3461-4CD4-9584-924B8D633E74}">
      <dgm:prSet/>
      <dgm:spPr/>
      <dgm:t>
        <a:bodyPr/>
        <a:lstStyle/>
        <a:p>
          <a:endParaRPr lang="en-GB"/>
        </a:p>
      </dgm:t>
    </dgm:pt>
    <dgm:pt modelId="{5C4BC669-0EC3-4247-92C3-253B6D85CE0D}">
      <dgm:prSet phldrT="[Text]"/>
      <dgm:spPr/>
      <dgm:t>
        <a:bodyPr/>
        <a:lstStyle/>
        <a:p>
          <a:r>
            <a:rPr lang="en-GB" dirty="0" smtClean="0"/>
            <a:t>Speed of Delivery</a:t>
          </a:r>
          <a:endParaRPr lang="en-GB" dirty="0"/>
        </a:p>
      </dgm:t>
    </dgm:pt>
    <dgm:pt modelId="{261D9802-DF9A-4F1E-898A-0C7AEB3EC65C}" type="parTrans" cxnId="{2A59A742-99E6-4831-B0DB-E1174DE274CF}">
      <dgm:prSet/>
      <dgm:spPr/>
      <dgm:t>
        <a:bodyPr/>
        <a:lstStyle/>
        <a:p>
          <a:endParaRPr lang="en-GB"/>
        </a:p>
      </dgm:t>
    </dgm:pt>
    <dgm:pt modelId="{FE19416B-0780-43A7-9A40-8787EE212388}" type="sibTrans" cxnId="{2A59A742-99E6-4831-B0DB-E1174DE274CF}">
      <dgm:prSet/>
      <dgm:spPr/>
      <dgm:t>
        <a:bodyPr/>
        <a:lstStyle/>
        <a:p>
          <a:endParaRPr lang="en-GB"/>
        </a:p>
      </dgm:t>
    </dgm:pt>
    <dgm:pt modelId="{641DDA49-FCA6-4E11-A226-A7552B607599}" type="pres">
      <dgm:prSet presAssocID="{91EB4864-1587-4437-9F1B-A2E12482D4E1}" presName="compositeShape" presStyleCnt="0">
        <dgm:presLayoutVars>
          <dgm:chMax val="9"/>
          <dgm:dir/>
          <dgm:resizeHandles val="exact"/>
        </dgm:presLayoutVars>
      </dgm:prSet>
      <dgm:spPr/>
      <dgm:t>
        <a:bodyPr/>
        <a:lstStyle/>
        <a:p>
          <a:endParaRPr lang="en-GB"/>
        </a:p>
      </dgm:t>
    </dgm:pt>
    <dgm:pt modelId="{EEA36D8C-18E7-4D92-969C-D41CC8E3FD5D}" type="pres">
      <dgm:prSet presAssocID="{91EB4864-1587-4437-9F1B-A2E12482D4E1}" presName="triangle1" presStyleLbl="node1" presStyleIdx="0" presStyleCnt="4">
        <dgm:presLayoutVars>
          <dgm:bulletEnabled val="1"/>
        </dgm:presLayoutVars>
      </dgm:prSet>
      <dgm:spPr/>
      <dgm:t>
        <a:bodyPr/>
        <a:lstStyle/>
        <a:p>
          <a:endParaRPr lang="en-GB"/>
        </a:p>
      </dgm:t>
    </dgm:pt>
    <dgm:pt modelId="{5CBC9B03-44AA-49E4-B75C-40D2486430A0}" type="pres">
      <dgm:prSet presAssocID="{91EB4864-1587-4437-9F1B-A2E12482D4E1}" presName="triangle2" presStyleLbl="node1" presStyleIdx="1" presStyleCnt="4">
        <dgm:presLayoutVars>
          <dgm:bulletEnabled val="1"/>
        </dgm:presLayoutVars>
      </dgm:prSet>
      <dgm:spPr/>
      <dgm:t>
        <a:bodyPr/>
        <a:lstStyle/>
        <a:p>
          <a:endParaRPr lang="en-GB"/>
        </a:p>
      </dgm:t>
    </dgm:pt>
    <dgm:pt modelId="{D81B3BCE-B5E2-4D55-ADA3-DA87811CEBA5}" type="pres">
      <dgm:prSet presAssocID="{91EB4864-1587-4437-9F1B-A2E12482D4E1}" presName="triangle3" presStyleLbl="node1" presStyleIdx="2" presStyleCnt="4">
        <dgm:presLayoutVars>
          <dgm:bulletEnabled val="1"/>
        </dgm:presLayoutVars>
      </dgm:prSet>
      <dgm:spPr/>
      <dgm:t>
        <a:bodyPr/>
        <a:lstStyle/>
        <a:p>
          <a:endParaRPr lang="en-GB"/>
        </a:p>
      </dgm:t>
    </dgm:pt>
    <dgm:pt modelId="{BCDF6670-DF50-4E61-BC56-CE809A1F0711}" type="pres">
      <dgm:prSet presAssocID="{91EB4864-1587-4437-9F1B-A2E12482D4E1}" presName="triangle4" presStyleLbl="node1" presStyleIdx="3" presStyleCnt="4">
        <dgm:presLayoutVars>
          <dgm:bulletEnabled val="1"/>
        </dgm:presLayoutVars>
      </dgm:prSet>
      <dgm:spPr/>
      <dgm:t>
        <a:bodyPr/>
        <a:lstStyle/>
        <a:p>
          <a:endParaRPr lang="en-GB"/>
        </a:p>
      </dgm:t>
    </dgm:pt>
  </dgm:ptLst>
  <dgm:cxnLst>
    <dgm:cxn modelId="{715058B8-3687-47E4-99BA-33051E5A47AF}" type="presOf" srcId="{660D4C88-85D9-416C-8704-C37453C1C613}" destId="{EEA36D8C-18E7-4D92-969C-D41CC8E3FD5D}" srcOrd="0" destOrd="0" presId="urn:microsoft.com/office/officeart/2005/8/layout/pyramid4"/>
    <dgm:cxn modelId="{2A59A742-99E6-4831-B0DB-E1174DE274CF}" srcId="{91EB4864-1587-4437-9F1B-A2E12482D4E1}" destId="{5C4BC669-0EC3-4247-92C3-253B6D85CE0D}" srcOrd="3" destOrd="0" parTransId="{261D9802-DF9A-4F1E-898A-0C7AEB3EC65C}" sibTransId="{FE19416B-0780-43A7-9A40-8787EE212388}"/>
    <dgm:cxn modelId="{8B90CF73-0B11-426F-AB06-FCCC47E64924}" srcId="{91EB4864-1587-4437-9F1B-A2E12482D4E1}" destId="{660D4C88-85D9-416C-8704-C37453C1C613}" srcOrd="0" destOrd="0" parTransId="{6DC69539-074E-476E-92A6-1EA05C08E43B}" sibTransId="{6B2511A6-8D14-4B17-95DA-2F8B86F72056}"/>
    <dgm:cxn modelId="{F5474B76-E716-492F-9824-E95629DD4EE0}" type="presOf" srcId="{067C0EDB-0D3B-48CD-8974-315937356A9B}" destId="{D81B3BCE-B5E2-4D55-ADA3-DA87811CEBA5}" srcOrd="0" destOrd="0" presId="urn:microsoft.com/office/officeart/2005/8/layout/pyramid4"/>
    <dgm:cxn modelId="{6B9977EE-0A56-40BC-9FE0-E0BA0B517ADC}" type="presOf" srcId="{91EB4864-1587-4437-9F1B-A2E12482D4E1}" destId="{641DDA49-FCA6-4E11-A226-A7552B607599}" srcOrd="0" destOrd="0" presId="urn:microsoft.com/office/officeart/2005/8/layout/pyramid4"/>
    <dgm:cxn modelId="{59A813FB-D368-40FD-991A-E2552BD602F3}" type="presOf" srcId="{5C4BC669-0EC3-4247-92C3-253B6D85CE0D}" destId="{BCDF6670-DF50-4E61-BC56-CE809A1F0711}" srcOrd="0" destOrd="0" presId="urn:microsoft.com/office/officeart/2005/8/layout/pyramid4"/>
    <dgm:cxn modelId="{FAE0DB70-D250-4C09-91CC-2EF7C23CB078}" srcId="{91EB4864-1587-4437-9F1B-A2E12482D4E1}" destId="{3FA6ED8C-884B-40E0-B570-5AE2FB4AEAB2}" srcOrd="1" destOrd="0" parTransId="{9303896C-42A5-49A4-895E-34065CF9CAA0}" sibTransId="{BC12D160-75DD-468A-B65A-08E013AD88DB}"/>
    <dgm:cxn modelId="{83774E7B-3461-4CD4-9584-924B8D633E74}" srcId="{91EB4864-1587-4437-9F1B-A2E12482D4E1}" destId="{067C0EDB-0D3B-48CD-8974-315937356A9B}" srcOrd="2" destOrd="0" parTransId="{28E03CAF-E69F-40D4-B43D-347003340F53}" sibTransId="{C1BCE646-08FF-4450-B6CB-B5BB223AF715}"/>
    <dgm:cxn modelId="{A4916FAB-3E07-4F3C-AD66-6A034A44E752}" type="presOf" srcId="{3FA6ED8C-884B-40E0-B570-5AE2FB4AEAB2}" destId="{5CBC9B03-44AA-49E4-B75C-40D2486430A0}" srcOrd="0" destOrd="0" presId="urn:microsoft.com/office/officeart/2005/8/layout/pyramid4"/>
    <dgm:cxn modelId="{E516477A-D01E-4F09-8346-B7F7169FD910}" type="presParOf" srcId="{641DDA49-FCA6-4E11-A226-A7552B607599}" destId="{EEA36D8C-18E7-4D92-969C-D41CC8E3FD5D}" srcOrd="0" destOrd="0" presId="urn:microsoft.com/office/officeart/2005/8/layout/pyramid4"/>
    <dgm:cxn modelId="{E45EEDF0-C275-47FB-BAB7-0ED1402EBF65}" type="presParOf" srcId="{641DDA49-FCA6-4E11-A226-A7552B607599}" destId="{5CBC9B03-44AA-49E4-B75C-40D2486430A0}" srcOrd="1" destOrd="0" presId="urn:microsoft.com/office/officeart/2005/8/layout/pyramid4"/>
    <dgm:cxn modelId="{46B062C9-6773-4CA5-892A-1EEB252DCD3F}" type="presParOf" srcId="{641DDA49-FCA6-4E11-A226-A7552B607599}" destId="{D81B3BCE-B5E2-4D55-ADA3-DA87811CEBA5}" srcOrd="2" destOrd="0" presId="urn:microsoft.com/office/officeart/2005/8/layout/pyramid4"/>
    <dgm:cxn modelId="{1D9BA450-D9C5-467D-A53B-1075031427AF}" type="presParOf" srcId="{641DDA49-FCA6-4E11-A226-A7552B607599}" destId="{BCDF6670-DF50-4E61-BC56-CE809A1F0711}" srcOrd="3" destOrd="0" presId="urn:microsoft.com/office/officeart/2005/8/layout/pyramid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C3A843-16BC-4AAB-9CDC-48E549AD00A8}" type="doc">
      <dgm:prSet loTypeId="urn:microsoft.com/office/officeart/2005/8/layout/vList5" loCatId="list" qsTypeId="urn:microsoft.com/office/officeart/2005/8/quickstyle/3d2" qsCatId="3D" csTypeId="urn:microsoft.com/office/officeart/2005/8/colors/accent1_2" csCatId="accent1" phldr="1"/>
      <dgm:spPr/>
      <dgm:t>
        <a:bodyPr/>
        <a:lstStyle/>
        <a:p>
          <a:endParaRPr lang="en-GB"/>
        </a:p>
      </dgm:t>
    </dgm:pt>
    <dgm:pt modelId="{947C8790-88A3-41FF-81A7-F19629D5C2C4}">
      <dgm:prSet phldrT="[Text]"/>
      <dgm:spPr/>
      <dgm:t>
        <a:bodyPr/>
        <a:lstStyle/>
        <a:p>
          <a:r>
            <a:rPr lang="en-GB" dirty="0" smtClean="0"/>
            <a:t>Process</a:t>
          </a:r>
          <a:endParaRPr lang="en-GB" dirty="0"/>
        </a:p>
      </dgm:t>
    </dgm:pt>
    <dgm:pt modelId="{77355FA8-DBB1-4C22-B6DA-D1AF8A965E52}" type="parTrans" cxnId="{22868157-B800-4F39-A0EB-E104A2796A78}">
      <dgm:prSet/>
      <dgm:spPr/>
      <dgm:t>
        <a:bodyPr/>
        <a:lstStyle/>
        <a:p>
          <a:endParaRPr lang="en-GB"/>
        </a:p>
      </dgm:t>
    </dgm:pt>
    <dgm:pt modelId="{F4962774-3932-4AC9-9D48-0B8E37DCBCB2}" type="sibTrans" cxnId="{22868157-B800-4F39-A0EB-E104A2796A78}">
      <dgm:prSet/>
      <dgm:spPr/>
      <dgm:t>
        <a:bodyPr/>
        <a:lstStyle/>
        <a:p>
          <a:endParaRPr lang="en-GB"/>
        </a:p>
      </dgm:t>
    </dgm:pt>
    <dgm:pt modelId="{780D20CB-934F-4819-BA8D-C2454AC99ADF}">
      <dgm:prSet phldrT="[Text]"/>
      <dgm:spPr/>
      <dgm:t>
        <a:bodyPr/>
        <a:lstStyle/>
        <a:p>
          <a:r>
            <a:rPr lang="en-GB" dirty="0" smtClean="0"/>
            <a:t>Activities</a:t>
          </a:r>
          <a:endParaRPr lang="en-GB" dirty="0"/>
        </a:p>
      </dgm:t>
    </dgm:pt>
    <dgm:pt modelId="{DD954A31-1A91-4606-A9A8-143B492B6A9A}" type="parTrans" cxnId="{8560DBEE-CE5E-483D-AA65-83454D91BF19}">
      <dgm:prSet/>
      <dgm:spPr/>
      <dgm:t>
        <a:bodyPr/>
        <a:lstStyle/>
        <a:p>
          <a:endParaRPr lang="en-GB"/>
        </a:p>
      </dgm:t>
    </dgm:pt>
    <dgm:pt modelId="{023516CE-A0BB-4B3D-953B-4C09A10D4B17}" type="sibTrans" cxnId="{8560DBEE-CE5E-483D-AA65-83454D91BF19}">
      <dgm:prSet/>
      <dgm:spPr/>
      <dgm:t>
        <a:bodyPr/>
        <a:lstStyle/>
        <a:p>
          <a:endParaRPr lang="en-GB"/>
        </a:p>
      </dgm:t>
    </dgm:pt>
    <dgm:pt modelId="{AC4E980C-B9D5-4753-A199-0607B6B78B0A}">
      <dgm:prSet phldrT="[Text]"/>
      <dgm:spPr/>
      <dgm:t>
        <a:bodyPr/>
        <a:lstStyle/>
        <a:p>
          <a:r>
            <a:rPr lang="en-GB" dirty="0" smtClean="0"/>
            <a:t>Control Gates</a:t>
          </a:r>
          <a:endParaRPr lang="en-GB" dirty="0"/>
        </a:p>
      </dgm:t>
    </dgm:pt>
    <dgm:pt modelId="{D3C20E42-8C64-451E-A7C9-FCEEEA9C8EE5}" type="parTrans" cxnId="{01308244-E52C-4712-98F9-FB3F5DEB0C82}">
      <dgm:prSet/>
      <dgm:spPr/>
      <dgm:t>
        <a:bodyPr/>
        <a:lstStyle/>
        <a:p>
          <a:endParaRPr lang="en-GB"/>
        </a:p>
      </dgm:t>
    </dgm:pt>
    <dgm:pt modelId="{E3E90F1A-581F-4CB6-B5A7-DCF4AE29852A}" type="sibTrans" cxnId="{01308244-E52C-4712-98F9-FB3F5DEB0C82}">
      <dgm:prSet/>
      <dgm:spPr/>
      <dgm:t>
        <a:bodyPr/>
        <a:lstStyle/>
        <a:p>
          <a:endParaRPr lang="en-GB"/>
        </a:p>
      </dgm:t>
    </dgm:pt>
    <dgm:pt modelId="{4D56CA47-6636-43B5-82B9-1FBD9C5C2D35}">
      <dgm:prSet phldrT="[Text]"/>
      <dgm:spPr/>
      <dgm:t>
        <a:bodyPr/>
        <a:lstStyle/>
        <a:p>
          <a:r>
            <a:rPr lang="en-GB" dirty="0" smtClean="0"/>
            <a:t>Knowledge</a:t>
          </a:r>
        </a:p>
      </dgm:t>
    </dgm:pt>
    <dgm:pt modelId="{04CF344D-C327-4A7D-9D90-774FF54E2535}" type="parTrans" cxnId="{71FF7262-4349-4F90-B5EE-209FF5F608B7}">
      <dgm:prSet/>
      <dgm:spPr/>
      <dgm:t>
        <a:bodyPr/>
        <a:lstStyle/>
        <a:p>
          <a:endParaRPr lang="en-GB"/>
        </a:p>
      </dgm:t>
    </dgm:pt>
    <dgm:pt modelId="{74B07DF8-75CF-4470-877E-447B6EFA95D4}" type="sibTrans" cxnId="{71FF7262-4349-4F90-B5EE-209FF5F608B7}">
      <dgm:prSet/>
      <dgm:spPr/>
      <dgm:t>
        <a:bodyPr/>
        <a:lstStyle/>
        <a:p>
          <a:endParaRPr lang="en-GB"/>
        </a:p>
      </dgm:t>
    </dgm:pt>
    <dgm:pt modelId="{6727E86E-E3AA-4E2A-8604-9CFF5DBF9CFC}">
      <dgm:prSet phldrT="[Text]"/>
      <dgm:spPr/>
      <dgm:t>
        <a:bodyPr/>
        <a:lstStyle/>
        <a:p>
          <a:r>
            <a:rPr lang="en-GB" dirty="0" smtClean="0"/>
            <a:t>Standards &amp; Guidelines</a:t>
          </a:r>
          <a:endParaRPr lang="en-GB" dirty="0"/>
        </a:p>
      </dgm:t>
    </dgm:pt>
    <dgm:pt modelId="{145E18AF-6D13-49C5-9C00-C2392D584115}" type="parTrans" cxnId="{A4D74AFA-25EB-48E7-B38F-887F7B8BCF3F}">
      <dgm:prSet/>
      <dgm:spPr/>
      <dgm:t>
        <a:bodyPr/>
        <a:lstStyle/>
        <a:p>
          <a:endParaRPr lang="en-GB"/>
        </a:p>
      </dgm:t>
    </dgm:pt>
    <dgm:pt modelId="{833E4DBD-3DC2-4B05-B28D-ABBFDBE4A6B5}" type="sibTrans" cxnId="{A4D74AFA-25EB-48E7-B38F-887F7B8BCF3F}">
      <dgm:prSet/>
      <dgm:spPr/>
      <dgm:t>
        <a:bodyPr/>
        <a:lstStyle/>
        <a:p>
          <a:endParaRPr lang="en-GB"/>
        </a:p>
      </dgm:t>
    </dgm:pt>
    <dgm:pt modelId="{D927C9EE-F294-42A1-B4AD-4A3217510DA0}">
      <dgm:prSet phldrT="[Text]"/>
      <dgm:spPr/>
      <dgm:t>
        <a:bodyPr/>
        <a:lstStyle/>
        <a:p>
          <a:r>
            <a:rPr lang="nl-BE" dirty="0" smtClean="0"/>
            <a:t>Tools &amp; </a:t>
          </a:r>
          <a:r>
            <a:rPr lang="nl-BE" dirty="0" err="1" smtClean="0"/>
            <a:t>Components</a:t>
          </a:r>
          <a:endParaRPr lang="en-GB" dirty="0"/>
        </a:p>
      </dgm:t>
    </dgm:pt>
    <dgm:pt modelId="{2D5CD100-4D04-4B0A-AADD-E6F7F84BE3B5}" type="parTrans" cxnId="{62950D47-FAD0-4153-8B1C-56DC83FA3169}">
      <dgm:prSet/>
      <dgm:spPr/>
      <dgm:t>
        <a:bodyPr/>
        <a:lstStyle/>
        <a:p>
          <a:endParaRPr lang="en-GB"/>
        </a:p>
      </dgm:t>
    </dgm:pt>
    <dgm:pt modelId="{5386E52C-8E12-43D9-AEAB-B18896A305BA}" type="sibTrans" cxnId="{62950D47-FAD0-4153-8B1C-56DC83FA3169}">
      <dgm:prSet/>
      <dgm:spPr/>
      <dgm:t>
        <a:bodyPr/>
        <a:lstStyle/>
        <a:p>
          <a:endParaRPr lang="en-GB"/>
        </a:p>
      </dgm:t>
    </dgm:pt>
    <dgm:pt modelId="{373A9059-69D0-4C91-A092-6CAF6406462E}">
      <dgm:prSet phldrT="[Text]"/>
      <dgm:spPr/>
      <dgm:t>
        <a:bodyPr/>
        <a:lstStyle/>
        <a:p>
          <a:r>
            <a:rPr lang="en-GB" dirty="0" smtClean="0"/>
            <a:t>Deliverables</a:t>
          </a:r>
          <a:endParaRPr lang="en-GB" dirty="0"/>
        </a:p>
      </dgm:t>
    </dgm:pt>
    <dgm:pt modelId="{8E26FC25-6C77-4B0D-95DB-2DE086A090EE}" type="parTrans" cxnId="{5BB88916-EC80-466D-B0D2-FF8DC49EF551}">
      <dgm:prSet/>
      <dgm:spPr/>
      <dgm:t>
        <a:bodyPr/>
        <a:lstStyle/>
        <a:p>
          <a:endParaRPr lang="en-GB"/>
        </a:p>
      </dgm:t>
    </dgm:pt>
    <dgm:pt modelId="{399AD36B-5C9C-477E-9774-2EDDE93A269B}" type="sibTrans" cxnId="{5BB88916-EC80-466D-B0D2-FF8DC49EF551}">
      <dgm:prSet/>
      <dgm:spPr/>
      <dgm:t>
        <a:bodyPr/>
        <a:lstStyle/>
        <a:p>
          <a:endParaRPr lang="en-GB"/>
        </a:p>
      </dgm:t>
    </dgm:pt>
    <dgm:pt modelId="{15DF9389-3D33-44E2-BB1C-0F1C29ACCDBF}">
      <dgm:prSet phldrT="[Text]"/>
      <dgm:spPr/>
      <dgm:t>
        <a:bodyPr/>
        <a:lstStyle/>
        <a:p>
          <a:r>
            <a:rPr lang="en-GB" dirty="0" smtClean="0"/>
            <a:t>Transfer methods</a:t>
          </a:r>
          <a:endParaRPr lang="en-GB" dirty="0"/>
        </a:p>
      </dgm:t>
    </dgm:pt>
    <dgm:pt modelId="{47A150A8-A066-454A-8094-010756E89153}" type="parTrans" cxnId="{B101F949-FBBD-4F33-94B0-D2FCE95BB889}">
      <dgm:prSet/>
      <dgm:spPr/>
      <dgm:t>
        <a:bodyPr/>
        <a:lstStyle/>
        <a:p>
          <a:endParaRPr lang="en-GB"/>
        </a:p>
      </dgm:t>
    </dgm:pt>
    <dgm:pt modelId="{4F41A7D9-384A-49B3-B799-5B1D25768F8F}" type="sibTrans" cxnId="{B101F949-FBBD-4F33-94B0-D2FCE95BB889}">
      <dgm:prSet/>
      <dgm:spPr/>
      <dgm:t>
        <a:bodyPr/>
        <a:lstStyle/>
        <a:p>
          <a:endParaRPr lang="en-GB"/>
        </a:p>
      </dgm:t>
    </dgm:pt>
    <dgm:pt modelId="{9ABE69F9-769B-45F0-8A01-A59C34D91551}">
      <dgm:prSet phldrT="[Text]"/>
      <dgm:spPr/>
      <dgm:t>
        <a:bodyPr/>
        <a:lstStyle/>
        <a:p>
          <a:r>
            <a:rPr lang="en-GB" dirty="0" smtClean="0"/>
            <a:t>People</a:t>
          </a:r>
          <a:endParaRPr lang="en-GB" dirty="0"/>
        </a:p>
      </dgm:t>
    </dgm:pt>
    <dgm:pt modelId="{C225B9D4-9F6E-410F-8A22-38BCCADE51AA}" type="parTrans" cxnId="{46E21B47-EC7E-4E45-9E56-32252180AECA}">
      <dgm:prSet/>
      <dgm:spPr/>
    </dgm:pt>
    <dgm:pt modelId="{ED508F6B-EF5F-4C16-AC3C-73CD654B77EB}" type="sibTrans" cxnId="{46E21B47-EC7E-4E45-9E56-32252180AECA}">
      <dgm:prSet/>
      <dgm:spPr/>
    </dgm:pt>
    <dgm:pt modelId="{92139D0B-2CF2-46B9-A843-C5D4CE5C205E}">
      <dgm:prSet phldrT="[Text]"/>
      <dgm:spPr/>
      <dgm:t>
        <a:bodyPr/>
        <a:lstStyle/>
        <a:p>
          <a:r>
            <a:rPr lang="en-GB" dirty="0" smtClean="0"/>
            <a:t>Roles &amp; Responsibilities</a:t>
          </a:r>
          <a:endParaRPr lang="en-GB" dirty="0"/>
        </a:p>
      </dgm:t>
    </dgm:pt>
    <dgm:pt modelId="{E85C95ED-59E1-4991-A901-D9B8C6983785}" type="parTrans" cxnId="{6C4B1513-FFEA-4B3F-8584-46CA3D11458E}">
      <dgm:prSet/>
      <dgm:spPr/>
    </dgm:pt>
    <dgm:pt modelId="{3B57B98C-D6BF-454D-A2B6-7F800ED2FF4E}" type="sibTrans" cxnId="{6C4B1513-FFEA-4B3F-8584-46CA3D11458E}">
      <dgm:prSet/>
      <dgm:spPr/>
    </dgm:pt>
    <dgm:pt modelId="{0747DD42-72C2-4297-B20F-EB45C06F9FE9}">
      <dgm:prSet phldrT="[Text]"/>
      <dgm:spPr/>
      <dgm:t>
        <a:bodyPr/>
        <a:lstStyle/>
        <a:p>
          <a:r>
            <a:rPr lang="en-GB" dirty="0" smtClean="0"/>
            <a:t>Compliance</a:t>
          </a:r>
          <a:endParaRPr lang="en-GB" dirty="0"/>
        </a:p>
      </dgm:t>
    </dgm:pt>
    <dgm:pt modelId="{F7CBF255-C5A9-430C-B755-690FE5CF2213}" type="parTrans" cxnId="{C663AA8D-A272-4C28-842B-1B49FD46B62E}">
      <dgm:prSet/>
      <dgm:spPr/>
    </dgm:pt>
    <dgm:pt modelId="{29E4EE38-AF51-49A1-BD7C-0BA2FBDF9BFD}" type="sibTrans" cxnId="{C663AA8D-A272-4C28-842B-1B49FD46B62E}">
      <dgm:prSet/>
      <dgm:spPr/>
    </dgm:pt>
    <dgm:pt modelId="{BC89F973-B5C8-400D-82F3-7311B743E245}">
      <dgm:prSet/>
      <dgm:spPr/>
      <dgm:t>
        <a:bodyPr/>
        <a:lstStyle/>
        <a:p>
          <a:r>
            <a:rPr lang="nl-BE" dirty="0" err="1" smtClean="0"/>
            <a:t>Development</a:t>
          </a:r>
          <a:r>
            <a:rPr lang="nl-BE" dirty="0" smtClean="0"/>
            <a:t> support</a:t>
          </a:r>
        </a:p>
      </dgm:t>
    </dgm:pt>
    <dgm:pt modelId="{D28AFC8C-1EEC-49BE-AF79-61C2CE4C15A1}" type="parTrans" cxnId="{90A74192-0D06-4D94-A123-DEDA2676B2AE}">
      <dgm:prSet/>
      <dgm:spPr/>
      <dgm:t>
        <a:bodyPr/>
        <a:lstStyle/>
        <a:p>
          <a:endParaRPr lang="en-GB"/>
        </a:p>
      </dgm:t>
    </dgm:pt>
    <dgm:pt modelId="{ADF6128A-7963-4F46-887A-BEDA9D6C51B9}" type="sibTrans" cxnId="{90A74192-0D06-4D94-A123-DEDA2676B2AE}">
      <dgm:prSet/>
      <dgm:spPr/>
      <dgm:t>
        <a:bodyPr/>
        <a:lstStyle/>
        <a:p>
          <a:endParaRPr lang="en-GB"/>
        </a:p>
      </dgm:t>
    </dgm:pt>
    <dgm:pt modelId="{E2C1A33F-7E33-4246-9DAF-82E917C77BF1}">
      <dgm:prSet/>
      <dgm:spPr/>
      <dgm:t>
        <a:bodyPr/>
        <a:lstStyle/>
        <a:p>
          <a:r>
            <a:rPr lang="nl-BE" dirty="0" err="1" smtClean="0"/>
            <a:t>Assessment</a:t>
          </a:r>
          <a:r>
            <a:rPr lang="nl-BE" dirty="0" smtClean="0"/>
            <a:t> tools</a:t>
          </a:r>
        </a:p>
      </dgm:t>
    </dgm:pt>
    <dgm:pt modelId="{3A52A1C4-C3BB-46B1-A76E-97A317A6DE93}" type="parTrans" cxnId="{E364738E-AD51-4C30-869C-9ECA12E1440A}">
      <dgm:prSet/>
      <dgm:spPr/>
      <dgm:t>
        <a:bodyPr/>
        <a:lstStyle/>
        <a:p>
          <a:endParaRPr lang="en-GB"/>
        </a:p>
      </dgm:t>
    </dgm:pt>
    <dgm:pt modelId="{36743E3B-CC9F-48D6-B48A-B96CF9DC21E5}" type="sibTrans" cxnId="{E364738E-AD51-4C30-869C-9ECA12E1440A}">
      <dgm:prSet/>
      <dgm:spPr/>
      <dgm:t>
        <a:bodyPr/>
        <a:lstStyle/>
        <a:p>
          <a:endParaRPr lang="en-GB"/>
        </a:p>
      </dgm:t>
    </dgm:pt>
    <dgm:pt modelId="{362184C2-5C3D-4C03-94BD-5A385B21D5EA}">
      <dgm:prSet/>
      <dgm:spPr/>
      <dgm:t>
        <a:bodyPr/>
        <a:lstStyle/>
        <a:p>
          <a:r>
            <a:rPr lang="nl-BE" dirty="0" smtClean="0"/>
            <a:t>Management tools</a:t>
          </a:r>
          <a:endParaRPr lang="en-GB" dirty="0"/>
        </a:p>
      </dgm:t>
    </dgm:pt>
    <dgm:pt modelId="{3A6F0E9D-1406-46DA-BCA2-5E707143DECB}" type="parTrans" cxnId="{FD8109CC-C160-41EC-BE30-01C227B33C48}">
      <dgm:prSet/>
      <dgm:spPr/>
      <dgm:t>
        <a:bodyPr/>
        <a:lstStyle/>
        <a:p>
          <a:endParaRPr lang="en-GB"/>
        </a:p>
      </dgm:t>
    </dgm:pt>
    <dgm:pt modelId="{66D3949E-D0F9-4F8D-834F-863B038C203B}" type="sibTrans" cxnId="{FD8109CC-C160-41EC-BE30-01C227B33C48}">
      <dgm:prSet/>
      <dgm:spPr/>
      <dgm:t>
        <a:bodyPr/>
        <a:lstStyle/>
        <a:p>
          <a:endParaRPr lang="en-GB"/>
        </a:p>
      </dgm:t>
    </dgm:pt>
    <dgm:pt modelId="{DB4EA89E-0A3D-47AE-BA08-E541D8AE4518}" type="pres">
      <dgm:prSet presAssocID="{3EC3A843-16BC-4AAB-9CDC-48E549AD00A8}" presName="Name0" presStyleCnt="0">
        <dgm:presLayoutVars>
          <dgm:dir/>
          <dgm:animLvl val="lvl"/>
          <dgm:resizeHandles val="exact"/>
        </dgm:presLayoutVars>
      </dgm:prSet>
      <dgm:spPr/>
      <dgm:t>
        <a:bodyPr/>
        <a:lstStyle/>
        <a:p>
          <a:endParaRPr lang="en-GB"/>
        </a:p>
      </dgm:t>
    </dgm:pt>
    <dgm:pt modelId="{C3BD4522-184F-49D6-B47F-33DB27D617E9}" type="pres">
      <dgm:prSet presAssocID="{9ABE69F9-769B-45F0-8A01-A59C34D91551}" presName="linNode" presStyleCnt="0"/>
      <dgm:spPr/>
    </dgm:pt>
    <dgm:pt modelId="{3AF9B6A3-4535-4AA4-81F0-ED28F75E05D5}" type="pres">
      <dgm:prSet presAssocID="{9ABE69F9-769B-45F0-8A01-A59C34D91551}" presName="parentText" presStyleLbl="node1" presStyleIdx="0" presStyleCnt="4">
        <dgm:presLayoutVars>
          <dgm:chMax val="1"/>
          <dgm:bulletEnabled val="1"/>
        </dgm:presLayoutVars>
      </dgm:prSet>
      <dgm:spPr/>
      <dgm:t>
        <a:bodyPr/>
        <a:lstStyle/>
        <a:p>
          <a:endParaRPr lang="en-GB"/>
        </a:p>
      </dgm:t>
    </dgm:pt>
    <dgm:pt modelId="{BD492840-6957-40BA-9DDC-450CF8D316FA}" type="pres">
      <dgm:prSet presAssocID="{9ABE69F9-769B-45F0-8A01-A59C34D91551}" presName="descendantText" presStyleLbl="alignAccFollowNode1" presStyleIdx="0" presStyleCnt="4">
        <dgm:presLayoutVars>
          <dgm:bulletEnabled val="1"/>
        </dgm:presLayoutVars>
      </dgm:prSet>
      <dgm:spPr/>
      <dgm:t>
        <a:bodyPr/>
        <a:lstStyle/>
        <a:p>
          <a:endParaRPr lang="en-GB"/>
        </a:p>
      </dgm:t>
    </dgm:pt>
    <dgm:pt modelId="{42A9E93F-D40C-42D7-8E2A-3D489E7A80E2}" type="pres">
      <dgm:prSet presAssocID="{ED508F6B-EF5F-4C16-AC3C-73CD654B77EB}" presName="sp" presStyleCnt="0"/>
      <dgm:spPr/>
    </dgm:pt>
    <dgm:pt modelId="{4003C709-AC2A-4054-AD40-85EE03E1E0B7}" type="pres">
      <dgm:prSet presAssocID="{947C8790-88A3-41FF-81A7-F19629D5C2C4}" presName="linNode" presStyleCnt="0"/>
      <dgm:spPr/>
    </dgm:pt>
    <dgm:pt modelId="{0E36E2C9-FC73-47AB-8C77-6ED2827FAA8E}" type="pres">
      <dgm:prSet presAssocID="{947C8790-88A3-41FF-81A7-F19629D5C2C4}" presName="parentText" presStyleLbl="node1" presStyleIdx="1" presStyleCnt="4">
        <dgm:presLayoutVars>
          <dgm:chMax val="1"/>
          <dgm:bulletEnabled val="1"/>
        </dgm:presLayoutVars>
      </dgm:prSet>
      <dgm:spPr/>
      <dgm:t>
        <a:bodyPr/>
        <a:lstStyle/>
        <a:p>
          <a:endParaRPr lang="en-GB"/>
        </a:p>
      </dgm:t>
    </dgm:pt>
    <dgm:pt modelId="{D97ACF03-6CA7-4BB8-8ED8-DF1C8024E7A0}" type="pres">
      <dgm:prSet presAssocID="{947C8790-88A3-41FF-81A7-F19629D5C2C4}" presName="descendantText" presStyleLbl="alignAccFollowNode1" presStyleIdx="1" presStyleCnt="4">
        <dgm:presLayoutVars>
          <dgm:bulletEnabled val="1"/>
        </dgm:presLayoutVars>
      </dgm:prSet>
      <dgm:spPr/>
      <dgm:t>
        <a:bodyPr/>
        <a:lstStyle/>
        <a:p>
          <a:endParaRPr lang="en-GB"/>
        </a:p>
      </dgm:t>
    </dgm:pt>
    <dgm:pt modelId="{C0A6F8D8-6932-420C-88B2-D8E17F2A9D9C}" type="pres">
      <dgm:prSet presAssocID="{F4962774-3932-4AC9-9D48-0B8E37DCBCB2}" presName="sp" presStyleCnt="0"/>
      <dgm:spPr/>
    </dgm:pt>
    <dgm:pt modelId="{5083D53C-C41A-4E62-8419-6DF4545DB2A5}" type="pres">
      <dgm:prSet presAssocID="{4D56CA47-6636-43B5-82B9-1FBD9C5C2D35}" presName="linNode" presStyleCnt="0"/>
      <dgm:spPr/>
    </dgm:pt>
    <dgm:pt modelId="{4576D9E9-4816-43D1-A637-EB251FECFA9C}" type="pres">
      <dgm:prSet presAssocID="{4D56CA47-6636-43B5-82B9-1FBD9C5C2D35}" presName="parentText" presStyleLbl="node1" presStyleIdx="2" presStyleCnt="4">
        <dgm:presLayoutVars>
          <dgm:chMax val="1"/>
          <dgm:bulletEnabled val="1"/>
        </dgm:presLayoutVars>
      </dgm:prSet>
      <dgm:spPr/>
      <dgm:t>
        <a:bodyPr/>
        <a:lstStyle/>
        <a:p>
          <a:endParaRPr lang="en-GB"/>
        </a:p>
      </dgm:t>
    </dgm:pt>
    <dgm:pt modelId="{8721FD20-FB19-4F7E-9693-96D34AA2732F}" type="pres">
      <dgm:prSet presAssocID="{4D56CA47-6636-43B5-82B9-1FBD9C5C2D35}" presName="descendantText" presStyleLbl="alignAccFollowNode1" presStyleIdx="2" presStyleCnt="4">
        <dgm:presLayoutVars>
          <dgm:bulletEnabled val="1"/>
        </dgm:presLayoutVars>
      </dgm:prSet>
      <dgm:spPr/>
      <dgm:t>
        <a:bodyPr/>
        <a:lstStyle/>
        <a:p>
          <a:endParaRPr lang="en-GB"/>
        </a:p>
      </dgm:t>
    </dgm:pt>
    <dgm:pt modelId="{8F9965BA-1FAF-45F5-915A-95B9AE0B54FD}" type="pres">
      <dgm:prSet presAssocID="{74B07DF8-75CF-4470-877E-447B6EFA95D4}" presName="sp" presStyleCnt="0"/>
      <dgm:spPr/>
    </dgm:pt>
    <dgm:pt modelId="{4CB8E30B-D779-4DF1-9420-A77C940F8249}" type="pres">
      <dgm:prSet presAssocID="{D927C9EE-F294-42A1-B4AD-4A3217510DA0}" presName="linNode" presStyleCnt="0"/>
      <dgm:spPr/>
    </dgm:pt>
    <dgm:pt modelId="{9102E28D-841B-4396-AC8A-CCA77C04DC50}" type="pres">
      <dgm:prSet presAssocID="{D927C9EE-F294-42A1-B4AD-4A3217510DA0}" presName="parentText" presStyleLbl="node1" presStyleIdx="3" presStyleCnt="4">
        <dgm:presLayoutVars>
          <dgm:chMax val="1"/>
          <dgm:bulletEnabled val="1"/>
        </dgm:presLayoutVars>
      </dgm:prSet>
      <dgm:spPr/>
      <dgm:t>
        <a:bodyPr/>
        <a:lstStyle/>
        <a:p>
          <a:endParaRPr lang="en-GB"/>
        </a:p>
      </dgm:t>
    </dgm:pt>
    <dgm:pt modelId="{BD40A71F-EB74-4A6B-8D23-71DF1F712FD0}" type="pres">
      <dgm:prSet presAssocID="{D927C9EE-F294-42A1-B4AD-4A3217510DA0}" presName="descendantText" presStyleLbl="alignAccFollowNode1" presStyleIdx="3" presStyleCnt="4">
        <dgm:presLayoutVars>
          <dgm:bulletEnabled val="1"/>
        </dgm:presLayoutVars>
      </dgm:prSet>
      <dgm:spPr/>
      <dgm:t>
        <a:bodyPr/>
        <a:lstStyle/>
        <a:p>
          <a:endParaRPr lang="en-GB"/>
        </a:p>
      </dgm:t>
    </dgm:pt>
  </dgm:ptLst>
  <dgm:cxnLst>
    <dgm:cxn modelId="{46E21B47-EC7E-4E45-9E56-32252180AECA}" srcId="{3EC3A843-16BC-4AAB-9CDC-48E549AD00A8}" destId="{9ABE69F9-769B-45F0-8A01-A59C34D91551}" srcOrd="0" destOrd="0" parTransId="{C225B9D4-9F6E-410F-8A22-38BCCADE51AA}" sibTransId="{ED508F6B-EF5F-4C16-AC3C-73CD654B77EB}"/>
    <dgm:cxn modelId="{90A74192-0D06-4D94-A123-DEDA2676B2AE}" srcId="{D927C9EE-F294-42A1-B4AD-4A3217510DA0}" destId="{BC89F973-B5C8-400D-82F3-7311B743E245}" srcOrd="0" destOrd="0" parTransId="{D28AFC8C-1EEC-49BE-AF79-61C2CE4C15A1}" sibTransId="{ADF6128A-7963-4F46-887A-BEDA9D6C51B9}"/>
    <dgm:cxn modelId="{129D5F59-7D94-4B8F-92A8-07A773AE1BF3}" type="presOf" srcId="{0747DD42-72C2-4297-B20F-EB45C06F9FE9}" destId="{8721FD20-FB19-4F7E-9693-96D34AA2732F}" srcOrd="0" destOrd="1" presId="urn:microsoft.com/office/officeart/2005/8/layout/vList5"/>
    <dgm:cxn modelId="{62950D47-FAD0-4153-8B1C-56DC83FA3169}" srcId="{3EC3A843-16BC-4AAB-9CDC-48E549AD00A8}" destId="{D927C9EE-F294-42A1-B4AD-4A3217510DA0}" srcOrd="3" destOrd="0" parTransId="{2D5CD100-4D04-4B0A-AADD-E6F7F84BE3B5}" sibTransId="{5386E52C-8E12-43D9-AEAB-B18896A305BA}"/>
    <dgm:cxn modelId="{60787E69-8D11-4AE2-BF34-B808D1650423}" type="presOf" srcId="{6727E86E-E3AA-4E2A-8604-9CFF5DBF9CFC}" destId="{8721FD20-FB19-4F7E-9693-96D34AA2732F}" srcOrd="0" destOrd="0" presId="urn:microsoft.com/office/officeart/2005/8/layout/vList5"/>
    <dgm:cxn modelId="{6B651117-A2ED-4DCF-9726-3BFBDC6D5B05}" type="presOf" srcId="{AC4E980C-B9D5-4753-A199-0607B6B78B0A}" destId="{D97ACF03-6CA7-4BB8-8ED8-DF1C8024E7A0}" srcOrd="0" destOrd="2" presId="urn:microsoft.com/office/officeart/2005/8/layout/vList5"/>
    <dgm:cxn modelId="{E364738E-AD51-4C30-869C-9ECA12E1440A}" srcId="{D927C9EE-F294-42A1-B4AD-4A3217510DA0}" destId="{E2C1A33F-7E33-4246-9DAF-82E917C77BF1}" srcOrd="1" destOrd="0" parTransId="{3A52A1C4-C3BB-46B1-A76E-97A317A6DE93}" sibTransId="{36743E3B-CC9F-48D6-B48A-B96CF9DC21E5}"/>
    <dgm:cxn modelId="{6C4B1513-FFEA-4B3F-8584-46CA3D11458E}" srcId="{9ABE69F9-769B-45F0-8A01-A59C34D91551}" destId="{92139D0B-2CF2-46B9-A843-C5D4CE5C205E}" srcOrd="0" destOrd="0" parTransId="{E85C95ED-59E1-4991-A901-D9B8C6983785}" sibTransId="{3B57B98C-D6BF-454D-A2B6-7F800ED2FF4E}"/>
    <dgm:cxn modelId="{5BB88916-EC80-466D-B0D2-FF8DC49EF551}" srcId="{947C8790-88A3-41FF-81A7-F19629D5C2C4}" destId="{373A9059-69D0-4C91-A092-6CAF6406462E}" srcOrd="1" destOrd="0" parTransId="{8E26FC25-6C77-4B0D-95DB-2DE086A090EE}" sibTransId="{399AD36B-5C9C-477E-9774-2EDDE93A269B}"/>
    <dgm:cxn modelId="{A4D74AFA-25EB-48E7-B38F-887F7B8BCF3F}" srcId="{4D56CA47-6636-43B5-82B9-1FBD9C5C2D35}" destId="{6727E86E-E3AA-4E2A-8604-9CFF5DBF9CFC}" srcOrd="0" destOrd="0" parTransId="{145E18AF-6D13-49C5-9C00-C2392D584115}" sibTransId="{833E4DBD-3DC2-4B05-B28D-ABBFDBE4A6B5}"/>
    <dgm:cxn modelId="{C25D8E00-FC95-4B0F-BC6A-B351FD7A054F}" type="presOf" srcId="{362184C2-5C3D-4C03-94BD-5A385B21D5EA}" destId="{BD40A71F-EB74-4A6B-8D23-71DF1F712FD0}" srcOrd="0" destOrd="2" presId="urn:microsoft.com/office/officeart/2005/8/layout/vList5"/>
    <dgm:cxn modelId="{020EB7F1-13DF-488A-B32E-A750B93C512A}" type="presOf" srcId="{4D56CA47-6636-43B5-82B9-1FBD9C5C2D35}" destId="{4576D9E9-4816-43D1-A637-EB251FECFA9C}" srcOrd="0" destOrd="0" presId="urn:microsoft.com/office/officeart/2005/8/layout/vList5"/>
    <dgm:cxn modelId="{FD8109CC-C160-41EC-BE30-01C227B33C48}" srcId="{D927C9EE-F294-42A1-B4AD-4A3217510DA0}" destId="{362184C2-5C3D-4C03-94BD-5A385B21D5EA}" srcOrd="2" destOrd="0" parTransId="{3A6F0E9D-1406-46DA-BCA2-5E707143DECB}" sibTransId="{66D3949E-D0F9-4F8D-834F-863B038C203B}"/>
    <dgm:cxn modelId="{B101F949-FBBD-4F33-94B0-D2FCE95BB889}" srcId="{4D56CA47-6636-43B5-82B9-1FBD9C5C2D35}" destId="{15DF9389-3D33-44E2-BB1C-0F1C29ACCDBF}" srcOrd="2" destOrd="0" parTransId="{47A150A8-A066-454A-8094-010756E89153}" sibTransId="{4F41A7D9-384A-49B3-B799-5B1D25768F8F}"/>
    <dgm:cxn modelId="{7C168FBB-812E-4503-9E78-E85DF61F2A15}" type="presOf" srcId="{947C8790-88A3-41FF-81A7-F19629D5C2C4}" destId="{0E36E2C9-FC73-47AB-8C77-6ED2827FAA8E}" srcOrd="0" destOrd="0" presId="urn:microsoft.com/office/officeart/2005/8/layout/vList5"/>
    <dgm:cxn modelId="{54E19A07-C7E2-4573-A1C7-DE9655F77C0B}" type="presOf" srcId="{373A9059-69D0-4C91-A092-6CAF6406462E}" destId="{D97ACF03-6CA7-4BB8-8ED8-DF1C8024E7A0}" srcOrd="0" destOrd="1" presId="urn:microsoft.com/office/officeart/2005/8/layout/vList5"/>
    <dgm:cxn modelId="{E7B4C5CC-FE75-4880-B371-CCDBF2D41FC3}" type="presOf" srcId="{D927C9EE-F294-42A1-B4AD-4A3217510DA0}" destId="{9102E28D-841B-4396-AC8A-CCA77C04DC50}" srcOrd="0" destOrd="0" presId="urn:microsoft.com/office/officeart/2005/8/layout/vList5"/>
    <dgm:cxn modelId="{71FF7262-4349-4F90-B5EE-209FF5F608B7}" srcId="{3EC3A843-16BC-4AAB-9CDC-48E549AD00A8}" destId="{4D56CA47-6636-43B5-82B9-1FBD9C5C2D35}" srcOrd="2" destOrd="0" parTransId="{04CF344D-C327-4A7D-9D90-774FF54E2535}" sibTransId="{74B07DF8-75CF-4470-877E-447B6EFA95D4}"/>
    <dgm:cxn modelId="{01308244-E52C-4712-98F9-FB3F5DEB0C82}" srcId="{947C8790-88A3-41FF-81A7-F19629D5C2C4}" destId="{AC4E980C-B9D5-4753-A199-0607B6B78B0A}" srcOrd="2" destOrd="0" parTransId="{D3C20E42-8C64-451E-A7C9-FCEEEA9C8EE5}" sibTransId="{E3E90F1A-581F-4CB6-B5A7-DCF4AE29852A}"/>
    <dgm:cxn modelId="{EF15223C-1975-4E7B-8EE1-3DA283BBF700}" type="presOf" srcId="{BC89F973-B5C8-400D-82F3-7311B743E245}" destId="{BD40A71F-EB74-4A6B-8D23-71DF1F712FD0}" srcOrd="0" destOrd="0" presId="urn:microsoft.com/office/officeart/2005/8/layout/vList5"/>
    <dgm:cxn modelId="{8E4EE33C-730E-4B38-AA1F-E82068C8CC98}" type="presOf" srcId="{9ABE69F9-769B-45F0-8A01-A59C34D91551}" destId="{3AF9B6A3-4535-4AA4-81F0-ED28F75E05D5}" srcOrd="0" destOrd="0" presId="urn:microsoft.com/office/officeart/2005/8/layout/vList5"/>
    <dgm:cxn modelId="{7E67D1C4-5C3E-4B59-B361-55317BFE2FBC}" type="presOf" srcId="{92139D0B-2CF2-46B9-A843-C5D4CE5C205E}" destId="{BD492840-6957-40BA-9DDC-450CF8D316FA}" srcOrd="0" destOrd="0" presId="urn:microsoft.com/office/officeart/2005/8/layout/vList5"/>
    <dgm:cxn modelId="{17B596F2-6DA6-4CCE-BEA8-B83372D23323}" type="presOf" srcId="{E2C1A33F-7E33-4246-9DAF-82E917C77BF1}" destId="{BD40A71F-EB74-4A6B-8D23-71DF1F712FD0}" srcOrd="0" destOrd="1" presId="urn:microsoft.com/office/officeart/2005/8/layout/vList5"/>
    <dgm:cxn modelId="{8560DBEE-CE5E-483D-AA65-83454D91BF19}" srcId="{947C8790-88A3-41FF-81A7-F19629D5C2C4}" destId="{780D20CB-934F-4819-BA8D-C2454AC99ADF}" srcOrd="0" destOrd="0" parTransId="{DD954A31-1A91-4606-A9A8-143B492B6A9A}" sibTransId="{023516CE-A0BB-4B3D-953B-4C09A10D4B17}"/>
    <dgm:cxn modelId="{22868157-B800-4F39-A0EB-E104A2796A78}" srcId="{3EC3A843-16BC-4AAB-9CDC-48E549AD00A8}" destId="{947C8790-88A3-41FF-81A7-F19629D5C2C4}" srcOrd="1" destOrd="0" parTransId="{77355FA8-DBB1-4C22-B6DA-D1AF8A965E52}" sibTransId="{F4962774-3932-4AC9-9D48-0B8E37DCBCB2}"/>
    <dgm:cxn modelId="{C663AA8D-A272-4C28-842B-1B49FD46B62E}" srcId="{4D56CA47-6636-43B5-82B9-1FBD9C5C2D35}" destId="{0747DD42-72C2-4297-B20F-EB45C06F9FE9}" srcOrd="1" destOrd="0" parTransId="{F7CBF255-C5A9-430C-B755-690FE5CF2213}" sibTransId="{29E4EE38-AF51-49A1-BD7C-0BA2FBDF9BFD}"/>
    <dgm:cxn modelId="{D1FC4534-7CE5-456C-9BC7-2C40FDA65C24}" type="presOf" srcId="{15DF9389-3D33-44E2-BB1C-0F1C29ACCDBF}" destId="{8721FD20-FB19-4F7E-9693-96D34AA2732F}" srcOrd="0" destOrd="2" presId="urn:microsoft.com/office/officeart/2005/8/layout/vList5"/>
    <dgm:cxn modelId="{C86BCB05-E808-4802-800B-DF65BF472933}" type="presOf" srcId="{780D20CB-934F-4819-BA8D-C2454AC99ADF}" destId="{D97ACF03-6CA7-4BB8-8ED8-DF1C8024E7A0}" srcOrd="0" destOrd="0" presId="urn:microsoft.com/office/officeart/2005/8/layout/vList5"/>
    <dgm:cxn modelId="{309CF6E0-F7BF-4917-9B79-4E9641C453DE}" type="presOf" srcId="{3EC3A843-16BC-4AAB-9CDC-48E549AD00A8}" destId="{DB4EA89E-0A3D-47AE-BA08-E541D8AE4518}" srcOrd="0" destOrd="0" presId="urn:microsoft.com/office/officeart/2005/8/layout/vList5"/>
    <dgm:cxn modelId="{E797A5FD-E53B-45B4-9F0F-7BA17F392CF2}" type="presParOf" srcId="{DB4EA89E-0A3D-47AE-BA08-E541D8AE4518}" destId="{C3BD4522-184F-49D6-B47F-33DB27D617E9}" srcOrd="0" destOrd="0" presId="urn:microsoft.com/office/officeart/2005/8/layout/vList5"/>
    <dgm:cxn modelId="{E955D486-C8B3-4901-8308-16B2BFC0DEB8}" type="presParOf" srcId="{C3BD4522-184F-49D6-B47F-33DB27D617E9}" destId="{3AF9B6A3-4535-4AA4-81F0-ED28F75E05D5}" srcOrd="0" destOrd="0" presId="urn:microsoft.com/office/officeart/2005/8/layout/vList5"/>
    <dgm:cxn modelId="{E5637A58-8E95-4EBE-8650-3F242A3B3B21}" type="presParOf" srcId="{C3BD4522-184F-49D6-B47F-33DB27D617E9}" destId="{BD492840-6957-40BA-9DDC-450CF8D316FA}" srcOrd="1" destOrd="0" presId="urn:microsoft.com/office/officeart/2005/8/layout/vList5"/>
    <dgm:cxn modelId="{8224386D-E4D0-440B-A0E8-11E01590A55A}" type="presParOf" srcId="{DB4EA89E-0A3D-47AE-BA08-E541D8AE4518}" destId="{42A9E93F-D40C-42D7-8E2A-3D489E7A80E2}" srcOrd="1" destOrd="0" presId="urn:microsoft.com/office/officeart/2005/8/layout/vList5"/>
    <dgm:cxn modelId="{501404CE-233D-48DF-BEBC-5BBF046A0246}" type="presParOf" srcId="{DB4EA89E-0A3D-47AE-BA08-E541D8AE4518}" destId="{4003C709-AC2A-4054-AD40-85EE03E1E0B7}" srcOrd="2" destOrd="0" presId="urn:microsoft.com/office/officeart/2005/8/layout/vList5"/>
    <dgm:cxn modelId="{B94FDA8B-4B39-433E-8885-2757015A82BB}" type="presParOf" srcId="{4003C709-AC2A-4054-AD40-85EE03E1E0B7}" destId="{0E36E2C9-FC73-47AB-8C77-6ED2827FAA8E}" srcOrd="0" destOrd="0" presId="urn:microsoft.com/office/officeart/2005/8/layout/vList5"/>
    <dgm:cxn modelId="{48B0090D-BEDD-45D7-B4F0-2057A7AA46CA}" type="presParOf" srcId="{4003C709-AC2A-4054-AD40-85EE03E1E0B7}" destId="{D97ACF03-6CA7-4BB8-8ED8-DF1C8024E7A0}" srcOrd="1" destOrd="0" presId="urn:microsoft.com/office/officeart/2005/8/layout/vList5"/>
    <dgm:cxn modelId="{0E04986D-FCDA-4797-AEDB-E65EB50ABF92}" type="presParOf" srcId="{DB4EA89E-0A3D-47AE-BA08-E541D8AE4518}" destId="{C0A6F8D8-6932-420C-88B2-D8E17F2A9D9C}" srcOrd="3" destOrd="0" presId="urn:microsoft.com/office/officeart/2005/8/layout/vList5"/>
    <dgm:cxn modelId="{E490F5CB-7F30-4994-94C0-88AE7C04F973}" type="presParOf" srcId="{DB4EA89E-0A3D-47AE-BA08-E541D8AE4518}" destId="{5083D53C-C41A-4E62-8419-6DF4545DB2A5}" srcOrd="4" destOrd="0" presId="urn:microsoft.com/office/officeart/2005/8/layout/vList5"/>
    <dgm:cxn modelId="{145E524F-5BDC-4FBE-BFF9-F5278D8DE7DF}" type="presParOf" srcId="{5083D53C-C41A-4E62-8419-6DF4545DB2A5}" destId="{4576D9E9-4816-43D1-A637-EB251FECFA9C}" srcOrd="0" destOrd="0" presId="urn:microsoft.com/office/officeart/2005/8/layout/vList5"/>
    <dgm:cxn modelId="{A18C8E95-5F8C-4272-9548-2BD209805B38}" type="presParOf" srcId="{5083D53C-C41A-4E62-8419-6DF4545DB2A5}" destId="{8721FD20-FB19-4F7E-9693-96D34AA2732F}" srcOrd="1" destOrd="0" presId="urn:microsoft.com/office/officeart/2005/8/layout/vList5"/>
    <dgm:cxn modelId="{980E4FD9-5B72-4B71-A3C5-DA0B8C437F7F}" type="presParOf" srcId="{DB4EA89E-0A3D-47AE-BA08-E541D8AE4518}" destId="{8F9965BA-1FAF-45F5-915A-95B9AE0B54FD}" srcOrd="5" destOrd="0" presId="urn:microsoft.com/office/officeart/2005/8/layout/vList5"/>
    <dgm:cxn modelId="{B5C07943-3492-44FA-A771-654F83334A49}" type="presParOf" srcId="{DB4EA89E-0A3D-47AE-BA08-E541D8AE4518}" destId="{4CB8E30B-D779-4DF1-9420-A77C940F8249}" srcOrd="6" destOrd="0" presId="urn:microsoft.com/office/officeart/2005/8/layout/vList5"/>
    <dgm:cxn modelId="{DB1603A8-1AD4-4E36-A974-5F26BECA2ACD}" type="presParOf" srcId="{4CB8E30B-D779-4DF1-9420-A77C940F8249}" destId="{9102E28D-841B-4396-AC8A-CCA77C04DC50}" srcOrd="0" destOrd="0" presId="urn:microsoft.com/office/officeart/2005/8/layout/vList5"/>
    <dgm:cxn modelId="{6CC8BA25-4D33-4E94-B525-D42B964677BA}" type="presParOf" srcId="{4CB8E30B-D779-4DF1-9420-A77C940F8249}" destId="{BD40A71F-EB74-4A6B-8D23-71DF1F712FD0}"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1691E7-C08E-433D-8D34-38FE02B0A069}" type="doc">
      <dgm:prSet loTypeId="urn:microsoft.com/office/officeart/2005/8/layout/lProcess3" loCatId="process" qsTypeId="urn:microsoft.com/office/officeart/2005/8/quickstyle/simple1" qsCatId="simple" csTypeId="urn:microsoft.com/office/officeart/2005/8/colors/accent2_2" csCatId="accent2" phldr="1"/>
      <dgm:spPr/>
      <dgm:t>
        <a:bodyPr/>
        <a:lstStyle/>
        <a:p>
          <a:endParaRPr lang="nl-BE"/>
        </a:p>
      </dgm:t>
    </dgm:pt>
    <dgm:pt modelId="{6AB7F8FF-10CE-4FD7-BA3A-6C6D45301499}">
      <dgm:prSet/>
      <dgm:spPr/>
      <dgm:t>
        <a:bodyPr/>
        <a:lstStyle/>
        <a:p>
          <a:pPr rtl="0"/>
          <a:r>
            <a:rPr lang="en-US" dirty="0" smtClean="0"/>
            <a:t>An organization’s behavior changes slowly over time</a:t>
          </a:r>
          <a:endParaRPr lang="nl-BE" dirty="0"/>
        </a:p>
      </dgm:t>
    </dgm:pt>
    <dgm:pt modelId="{9801876C-4D9E-4483-A05B-D1F14BA586C5}" type="parTrans" cxnId="{05CEF0F2-2CBC-4BC6-9D44-435A24A2E238}">
      <dgm:prSet/>
      <dgm:spPr/>
      <dgm:t>
        <a:bodyPr/>
        <a:lstStyle/>
        <a:p>
          <a:endParaRPr lang="nl-BE"/>
        </a:p>
      </dgm:t>
    </dgm:pt>
    <dgm:pt modelId="{EC5DDE1D-40CE-44F0-B18A-552514460DEC}" type="sibTrans" cxnId="{05CEF0F2-2CBC-4BC6-9D44-435A24A2E238}">
      <dgm:prSet/>
      <dgm:spPr/>
      <dgm:t>
        <a:bodyPr/>
        <a:lstStyle/>
        <a:p>
          <a:endParaRPr lang="nl-BE"/>
        </a:p>
      </dgm:t>
    </dgm:pt>
    <dgm:pt modelId="{C514A6AC-761E-46F3-812D-1D1C5C56C41B}">
      <dgm:prSet/>
      <dgm:spPr/>
      <dgm:t>
        <a:bodyPr/>
        <a:lstStyle/>
        <a:p>
          <a:pPr rtl="0"/>
          <a:r>
            <a:rPr lang="en-US" dirty="0" smtClean="0"/>
            <a:t>Changes must be </a:t>
          </a:r>
          <a:r>
            <a:rPr lang="en-US" u="sng" dirty="0" smtClean="0"/>
            <a:t>iterative</a:t>
          </a:r>
          <a:r>
            <a:rPr lang="en-US" dirty="0" smtClean="0"/>
            <a:t> while working toward long-term goals</a:t>
          </a:r>
          <a:endParaRPr lang="nl-BE" dirty="0"/>
        </a:p>
      </dgm:t>
    </dgm:pt>
    <dgm:pt modelId="{2EF97DD2-4DB2-4EB3-9647-8E3679F8739F}" type="parTrans" cxnId="{7F8637F1-1009-47EA-9451-0850DCD9C22D}">
      <dgm:prSet/>
      <dgm:spPr/>
      <dgm:t>
        <a:bodyPr/>
        <a:lstStyle/>
        <a:p>
          <a:endParaRPr lang="nl-BE"/>
        </a:p>
      </dgm:t>
    </dgm:pt>
    <dgm:pt modelId="{6DFAC33A-8C79-48E8-B7E8-041680BE3439}" type="sibTrans" cxnId="{7F8637F1-1009-47EA-9451-0850DCD9C22D}">
      <dgm:prSet/>
      <dgm:spPr/>
      <dgm:t>
        <a:bodyPr/>
        <a:lstStyle/>
        <a:p>
          <a:endParaRPr lang="nl-BE"/>
        </a:p>
      </dgm:t>
    </dgm:pt>
    <dgm:pt modelId="{CE16E0DD-1CF9-4BA6-A205-0B99CC7856A4}">
      <dgm:prSet/>
      <dgm:spPr/>
      <dgm:t>
        <a:bodyPr/>
        <a:lstStyle/>
        <a:p>
          <a:pPr rtl="0"/>
          <a:r>
            <a:rPr lang="en-US" smtClean="0"/>
            <a:t>There is no single recipe that works for all organizations</a:t>
          </a:r>
          <a:endParaRPr lang="nl-BE"/>
        </a:p>
      </dgm:t>
    </dgm:pt>
    <dgm:pt modelId="{E7764EF5-34AC-482E-AB82-A5AE47E28A7B}" type="parTrans" cxnId="{3F329A44-D44E-4752-A7BD-57834FA76170}">
      <dgm:prSet/>
      <dgm:spPr/>
      <dgm:t>
        <a:bodyPr/>
        <a:lstStyle/>
        <a:p>
          <a:endParaRPr lang="nl-BE"/>
        </a:p>
      </dgm:t>
    </dgm:pt>
    <dgm:pt modelId="{596DDE3B-03FF-4222-AB91-736855C640EF}" type="sibTrans" cxnId="{3F329A44-D44E-4752-A7BD-57834FA76170}">
      <dgm:prSet/>
      <dgm:spPr/>
      <dgm:t>
        <a:bodyPr/>
        <a:lstStyle/>
        <a:p>
          <a:endParaRPr lang="nl-BE"/>
        </a:p>
      </dgm:t>
    </dgm:pt>
    <dgm:pt modelId="{D671E191-B784-4461-80A0-5572D4621264}">
      <dgm:prSet/>
      <dgm:spPr/>
      <dgm:t>
        <a:bodyPr/>
        <a:lstStyle/>
        <a:p>
          <a:pPr rtl="0"/>
          <a:r>
            <a:rPr lang="en-US" dirty="0" smtClean="0"/>
            <a:t>A solution must enable </a:t>
          </a:r>
          <a:r>
            <a:rPr lang="en-US" u="sng" dirty="0" smtClean="0"/>
            <a:t>risk-based</a:t>
          </a:r>
          <a:r>
            <a:rPr lang="en-US" dirty="0" smtClean="0"/>
            <a:t> choices tailored to the organization</a:t>
          </a:r>
          <a:endParaRPr lang="nl-BE" dirty="0"/>
        </a:p>
      </dgm:t>
    </dgm:pt>
    <dgm:pt modelId="{A4AF3248-EA18-4ABD-BFDC-9DE926B626F8}" type="parTrans" cxnId="{C397E4DD-DD3F-45F4-B97A-0B9BA9D8B212}">
      <dgm:prSet/>
      <dgm:spPr/>
      <dgm:t>
        <a:bodyPr/>
        <a:lstStyle/>
        <a:p>
          <a:endParaRPr lang="nl-BE"/>
        </a:p>
      </dgm:t>
    </dgm:pt>
    <dgm:pt modelId="{C01B90F3-A504-4986-AD98-C13A934CD4AA}" type="sibTrans" cxnId="{C397E4DD-DD3F-45F4-B97A-0B9BA9D8B212}">
      <dgm:prSet/>
      <dgm:spPr/>
      <dgm:t>
        <a:bodyPr/>
        <a:lstStyle/>
        <a:p>
          <a:endParaRPr lang="nl-BE"/>
        </a:p>
      </dgm:t>
    </dgm:pt>
    <dgm:pt modelId="{D5427E35-361D-4509-BB9C-6E876B0738B7}">
      <dgm:prSet/>
      <dgm:spPr/>
      <dgm:t>
        <a:bodyPr/>
        <a:lstStyle/>
        <a:p>
          <a:pPr rtl="0"/>
          <a:r>
            <a:rPr lang="en-US" smtClean="0"/>
            <a:t>Guidance related to security activities must be prescriptive</a:t>
          </a:r>
          <a:endParaRPr lang="nl-BE"/>
        </a:p>
      </dgm:t>
    </dgm:pt>
    <dgm:pt modelId="{E2DA1367-B414-4EF5-AA62-BE6983D1FB42}" type="parTrans" cxnId="{48798901-AD50-4903-8E1C-0D9B29E82A13}">
      <dgm:prSet/>
      <dgm:spPr/>
      <dgm:t>
        <a:bodyPr/>
        <a:lstStyle/>
        <a:p>
          <a:endParaRPr lang="nl-BE"/>
        </a:p>
      </dgm:t>
    </dgm:pt>
    <dgm:pt modelId="{34FE3B16-E22F-4D41-A3F1-8296934B8238}" type="sibTrans" cxnId="{48798901-AD50-4903-8E1C-0D9B29E82A13}">
      <dgm:prSet/>
      <dgm:spPr/>
      <dgm:t>
        <a:bodyPr/>
        <a:lstStyle/>
        <a:p>
          <a:endParaRPr lang="nl-BE"/>
        </a:p>
      </dgm:t>
    </dgm:pt>
    <dgm:pt modelId="{6D6E1633-FFE4-41D1-A4F4-5FC24A6699CA}">
      <dgm:prSet/>
      <dgm:spPr/>
      <dgm:t>
        <a:bodyPr/>
        <a:lstStyle/>
        <a:p>
          <a:pPr rtl="0"/>
          <a:r>
            <a:rPr lang="en-US" dirty="0" smtClean="0"/>
            <a:t>A solution must provide enough </a:t>
          </a:r>
          <a:r>
            <a:rPr lang="en-US" u="sng" dirty="0" smtClean="0"/>
            <a:t>details</a:t>
          </a:r>
          <a:r>
            <a:rPr lang="en-US" dirty="0" smtClean="0"/>
            <a:t> for non-security-people</a:t>
          </a:r>
          <a:endParaRPr lang="nl-BE" dirty="0"/>
        </a:p>
      </dgm:t>
    </dgm:pt>
    <dgm:pt modelId="{2729C525-2481-4E0B-884C-8886A45FD209}" type="parTrans" cxnId="{8C9AADE8-9D44-4EE7-988C-0B37A1E73462}">
      <dgm:prSet/>
      <dgm:spPr/>
      <dgm:t>
        <a:bodyPr/>
        <a:lstStyle/>
        <a:p>
          <a:endParaRPr lang="nl-BE"/>
        </a:p>
      </dgm:t>
    </dgm:pt>
    <dgm:pt modelId="{3B712D5F-6395-4AA9-97C6-188AB7B40D2A}" type="sibTrans" cxnId="{8C9AADE8-9D44-4EE7-988C-0B37A1E73462}">
      <dgm:prSet/>
      <dgm:spPr/>
      <dgm:t>
        <a:bodyPr/>
        <a:lstStyle/>
        <a:p>
          <a:endParaRPr lang="nl-BE"/>
        </a:p>
      </dgm:t>
    </dgm:pt>
    <dgm:pt modelId="{A6A4214C-9EB3-4FFE-B4D8-B03146D13C44}">
      <dgm:prSet/>
      <dgm:spPr/>
      <dgm:t>
        <a:bodyPr/>
        <a:lstStyle/>
        <a:p>
          <a:pPr rtl="0"/>
          <a:r>
            <a:rPr lang="en-US" dirty="0" smtClean="0"/>
            <a:t>Overall, must be simple, well-defined, and measurable</a:t>
          </a:r>
          <a:endParaRPr lang="nl-BE" dirty="0"/>
        </a:p>
      </dgm:t>
    </dgm:pt>
    <dgm:pt modelId="{86C2D5C3-29ED-455B-B5DD-C64DF11ED0CD}" type="parTrans" cxnId="{A51E3A9B-EF3B-46E4-9310-07BA6692D205}">
      <dgm:prSet/>
      <dgm:spPr/>
      <dgm:t>
        <a:bodyPr/>
        <a:lstStyle/>
        <a:p>
          <a:endParaRPr lang="nl-BE"/>
        </a:p>
      </dgm:t>
    </dgm:pt>
    <dgm:pt modelId="{12AC2D79-899F-4110-9710-C7948156504F}" type="sibTrans" cxnId="{A51E3A9B-EF3B-46E4-9310-07BA6692D205}">
      <dgm:prSet/>
      <dgm:spPr/>
      <dgm:t>
        <a:bodyPr/>
        <a:lstStyle/>
        <a:p>
          <a:endParaRPr lang="nl-BE"/>
        </a:p>
      </dgm:t>
    </dgm:pt>
    <dgm:pt modelId="{9209C2EA-F802-428C-9BBA-391B345D8B35}">
      <dgm:prSet/>
      <dgm:spPr/>
      <dgm:t>
        <a:bodyPr/>
        <a:lstStyle/>
        <a:p>
          <a:pPr rtl="0"/>
          <a:r>
            <a:rPr lang="nl-BE" dirty="0" smtClean="0"/>
            <a:t>OWASP Software Assurance Maturity Model (SAMM)</a:t>
          </a:r>
          <a:endParaRPr lang="nl-BE" dirty="0"/>
        </a:p>
      </dgm:t>
    </dgm:pt>
    <dgm:pt modelId="{19EFB94D-27E3-4CC3-8E09-AC8EC5BECC59}" type="parTrans" cxnId="{B12716B6-9F0C-4668-9336-DB780CAD6C17}">
      <dgm:prSet/>
      <dgm:spPr/>
      <dgm:t>
        <a:bodyPr/>
        <a:lstStyle/>
        <a:p>
          <a:endParaRPr lang="nl-BE"/>
        </a:p>
      </dgm:t>
    </dgm:pt>
    <dgm:pt modelId="{FC4256A1-8A6F-4562-9BFF-DC15120B7FB4}" type="sibTrans" cxnId="{B12716B6-9F0C-4668-9336-DB780CAD6C17}">
      <dgm:prSet/>
      <dgm:spPr/>
      <dgm:t>
        <a:bodyPr/>
        <a:lstStyle/>
        <a:p>
          <a:endParaRPr lang="nl-BE"/>
        </a:p>
      </dgm:t>
    </dgm:pt>
    <dgm:pt modelId="{2059C200-D179-41A9-8EE2-D6875CB6D288}" type="pres">
      <dgm:prSet presAssocID="{3D1691E7-C08E-433D-8D34-38FE02B0A069}" presName="Name0" presStyleCnt="0">
        <dgm:presLayoutVars>
          <dgm:chPref val="3"/>
          <dgm:dir/>
          <dgm:animLvl val="lvl"/>
          <dgm:resizeHandles/>
        </dgm:presLayoutVars>
      </dgm:prSet>
      <dgm:spPr/>
      <dgm:t>
        <a:bodyPr/>
        <a:lstStyle/>
        <a:p>
          <a:endParaRPr lang="nl-BE"/>
        </a:p>
      </dgm:t>
    </dgm:pt>
    <dgm:pt modelId="{E367B07D-0DE8-4D62-AA98-7BAE7E25F524}" type="pres">
      <dgm:prSet presAssocID="{6AB7F8FF-10CE-4FD7-BA3A-6C6D45301499}" presName="horFlow" presStyleCnt="0"/>
      <dgm:spPr/>
    </dgm:pt>
    <dgm:pt modelId="{0516D7D8-E32A-4D43-B3F8-9B31DF2A99B9}" type="pres">
      <dgm:prSet presAssocID="{6AB7F8FF-10CE-4FD7-BA3A-6C6D45301499}" presName="bigChev" presStyleLbl="node1" presStyleIdx="0" presStyleCnt="4"/>
      <dgm:spPr/>
      <dgm:t>
        <a:bodyPr/>
        <a:lstStyle/>
        <a:p>
          <a:endParaRPr lang="nl-BE"/>
        </a:p>
      </dgm:t>
    </dgm:pt>
    <dgm:pt modelId="{137B9F7C-1B23-4428-A055-DAD449919553}" type="pres">
      <dgm:prSet presAssocID="{2EF97DD2-4DB2-4EB3-9647-8E3679F8739F}" presName="parTrans" presStyleCnt="0"/>
      <dgm:spPr/>
    </dgm:pt>
    <dgm:pt modelId="{D49A153E-FBAC-40D4-A871-DE4281063ABE}" type="pres">
      <dgm:prSet presAssocID="{C514A6AC-761E-46F3-812D-1D1C5C56C41B}" presName="node" presStyleLbl="alignAccFollowNode1" presStyleIdx="0" presStyleCnt="4">
        <dgm:presLayoutVars>
          <dgm:bulletEnabled val="1"/>
        </dgm:presLayoutVars>
      </dgm:prSet>
      <dgm:spPr/>
      <dgm:t>
        <a:bodyPr/>
        <a:lstStyle/>
        <a:p>
          <a:endParaRPr lang="nl-BE"/>
        </a:p>
      </dgm:t>
    </dgm:pt>
    <dgm:pt modelId="{C08F22E3-2298-47B8-BFB2-5ED5A20C5358}" type="pres">
      <dgm:prSet presAssocID="{6AB7F8FF-10CE-4FD7-BA3A-6C6D45301499}" presName="vSp" presStyleCnt="0"/>
      <dgm:spPr/>
    </dgm:pt>
    <dgm:pt modelId="{308117D3-EB4B-46CA-9200-DFA69E233EC0}" type="pres">
      <dgm:prSet presAssocID="{CE16E0DD-1CF9-4BA6-A205-0B99CC7856A4}" presName="horFlow" presStyleCnt="0"/>
      <dgm:spPr/>
    </dgm:pt>
    <dgm:pt modelId="{ED6788B3-32EE-4277-AFAB-6F59C0DA29DB}" type="pres">
      <dgm:prSet presAssocID="{CE16E0DD-1CF9-4BA6-A205-0B99CC7856A4}" presName="bigChev" presStyleLbl="node1" presStyleIdx="1" presStyleCnt="4"/>
      <dgm:spPr/>
      <dgm:t>
        <a:bodyPr/>
        <a:lstStyle/>
        <a:p>
          <a:endParaRPr lang="nl-BE"/>
        </a:p>
      </dgm:t>
    </dgm:pt>
    <dgm:pt modelId="{24ECD68D-E549-4E3E-8AC1-1815D7803D49}" type="pres">
      <dgm:prSet presAssocID="{A4AF3248-EA18-4ABD-BFDC-9DE926B626F8}" presName="parTrans" presStyleCnt="0"/>
      <dgm:spPr/>
    </dgm:pt>
    <dgm:pt modelId="{729CF545-F6C8-4E99-8156-6494D44F16FA}" type="pres">
      <dgm:prSet presAssocID="{D671E191-B784-4461-80A0-5572D4621264}" presName="node" presStyleLbl="alignAccFollowNode1" presStyleIdx="1" presStyleCnt="4">
        <dgm:presLayoutVars>
          <dgm:bulletEnabled val="1"/>
        </dgm:presLayoutVars>
      </dgm:prSet>
      <dgm:spPr/>
      <dgm:t>
        <a:bodyPr/>
        <a:lstStyle/>
        <a:p>
          <a:endParaRPr lang="nl-BE"/>
        </a:p>
      </dgm:t>
    </dgm:pt>
    <dgm:pt modelId="{61869C6A-D4E1-488E-BA69-B2F44706746E}" type="pres">
      <dgm:prSet presAssocID="{CE16E0DD-1CF9-4BA6-A205-0B99CC7856A4}" presName="vSp" presStyleCnt="0"/>
      <dgm:spPr/>
    </dgm:pt>
    <dgm:pt modelId="{7A286968-9CB9-4ECA-9643-C1E3849E074A}" type="pres">
      <dgm:prSet presAssocID="{D5427E35-361D-4509-BB9C-6E876B0738B7}" presName="horFlow" presStyleCnt="0"/>
      <dgm:spPr/>
    </dgm:pt>
    <dgm:pt modelId="{83461659-7F7B-48C8-9C52-77C261AD5B5B}" type="pres">
      <dgm:prSet presAssocID="{D5427E35-361D-4509-BB9C-6E876B0738B7}" presName="bigChev" presStyleLbl="node1" presStyleIdx="2" presStyleCnt="4"/>
      <dgm:spPr/>
      <dgm:t>
        <a:bodyPr/>
        <a:lstStyle/>
        <a:p>
          <a:endParaRPr lang="nl-BE"/>
        </a:p>
      </dgm:t>
    </dgm:pt>
    <dgm:pt modelId="{514D7608-825E-4E02-9E42-D48029AF945B}" type="pres">
      <dgm:prSet presAssocID="{2729C525-2481-4E0B-884C-8886A45FD209}" presName="parTrans" presStyleCnt="0"/>
      <dgm:spPr/>
    </dgm:pt>
    <dgm:pt modelId="{222E66A8-FE6A-4B07-9CC6-F2FAB75DB7F6}" type="pres">
      <dgm:prSet presAssocID="{6D6E1633-FFE4-41D1-A4F4-5FC24A6699CA}" presName="node" presStyleLbl="alignAccFollowNode1" presStyleIdx="2" presStyleCnt="4">
        <dgm:presLayoutVars>
          <dgm:bulletEnabled val="1"/>
        </dgm:presLayoutVars>
      </dgm:prSet>
      <dgm:spPr/>
      <dgm:t>
        <a:bodyPr/>
        <a:lstStyle/>
        <a:p>
          <a:endParaRPr lang="nl-BE"/>
        </a:p>
      </dgm:t>
    </dgm:pt>
    <dgm:pt modelId="{26E70847-0C8F-411F-90D1-E0D2146F9A36}" type="pres">
      <dgm:prSet presAssocID="{D5427E35-361D-4509-BB9C-6E876B0738B7}" presName="vSp" presStyleCnt="0"/>
      <dgm:spPr/>
    </dgm:pt>
    <dgm:pt modelId="{170DED74-731D-488A-889B-E19FFC43F7C5}" type="pres">
      <dgm:prSet presAssocID="{A6A4214C-9EB3-4FFE-B4D8-B03146D13C44}" presName="horFlow" presStyleCnt="0"/>
      <dgm:spPr/>
    </dgm:pt>
    <dgm:pt modelId="{1E53C020-2B3D-4C59-82EB-B8FAA65AB8C0}" type="pres">
      <dgm:prSet presAssocID="{A6A4214C-9EB3-4FFE-B4D8-B03146D13C44}" presName="bigChev" presStyleLbl="node1" presStyleIdx="3" presStyleCnt="4"/>
      <dgm:spPr/>
      <dgm:t>
        <a:bodyPr/>
        <a:lstStyle/>
        <a:p>
          <a:endParaRPr lang="nl-BE"/>
        </a:p>
      </dgm:t>
    </dgm:pt>
    <dgm:pt modelId="{63E7C3B5-AE73-449A-8157-5BF41AAFCFB0}" type="pres">
      <dgm:prSet presAssocID="{19EFB94D-27E3-4CC3-8E09-AC8EC5BECC59}" presName="parTrans" presStyleCnt="0"/>
      <dgm:spPr/>
    </dgm:pt>
    <dgm:pt modelId="{A96D6BD3-4ECE-4FBD-A716-91522FA48ADB}" type="pres">
      <dgm:prSet presAssocID="{9209C2EA-F802-428C-9BBA-391B345D8B35}" presName="node" presStyleLbl="alignAccFollowNode1" presStyleIdx="3" presStyleCnt="4">
        <dgm:presLayoutVars>
          <dgm:bulletEnabled val="1"/>
        </dgm:presLayoutVars>
      </dgm:prSet>
      <dgm:spPr/>
      <dgm:t>
        <a:bodyPr/>
        <a:lstStyle/>
        <a:p>
          <a:endParaRPr lang="nl-BE"/>
        </a:p>
      </dgm:t>
    </dgm:pt>
  </dgm:ptLst>
  <dgm:cxnLst>
    <dgm:cxn modelId="{6E334D0D-B7B6-4857-8627-966DB1FA189E}" type="presOf" srcId="{CE16E0DD-1CF9-4BA6-A205-0B99CC7856A4}" destId="{ED6788B3-32EE-4277-AFAB-6F59C0DA29DB}" srcOrd="0" destOrd="0" presId="urn:microsoft.com/office/officeart/2005/8/layout/lProcess3"/>
    <dgm:cxn modelId="{A51E3A9B-EF3B-46E4-9310-07BA6692D205}" srcId="{3D1691E7-C08E-433D-8D34-38FE02B0A069}" destId="{A6A4214C-9EB3-4FFE-B4D8-B03146D13C44}" srcOrd="3" destOrd="0" parTransId="{86C2D5C3-29ED-455B-B5DD-C64DF11ED0CD}" sibTransId="{12AC2D79-899F-4110-9710-C7948156504F}"/>
    <dgm:cxn modelId="{9D5C0658-5FA6-440E-B65C-3CA26492F66B}" type="presOf" srcId="{3D1691E7-C08E-433D-8D34-38FE02B0A069}" destId="{2059C200-D179-41A9-8EE2-D6875CB6D288}" srcOrd="0" destOrd="0" presId="urn:microsoft.com/office/officeart/2005/8/layout/lProcess3"/>
    <dgm:cxn modelId="{6264723D-EF4E-4E24-A5D4-3A82D77D3A52}" type="presOf" srcId="{D671E191-B784-4461-80A0-5572D4621264}" destId="{729CF545-F6C8-4E99-8156-6494D44F16FA}" srcOrd="0" destOrd="0" presId="urn:microsoft.com/office/officeart/2005/8/layout/lProcess3"/>
    <dgm:cxn modelId="{AB683048-C4F5-4323-8D89-A6FAED656831}" type="presOf" srcId="{A6A4214C-9EB3-4FFE-B4D8-B03146D13C44}" destId="{1E53C020-2B3D-4C59-82EB-B8FAA65AB8C0}" srcOrd="0" destOrd="0" presId="urn:microsoft.com/office/officeart/2005/8/layout/lProcess3"/>
    <dgm:cxn modelId="{C397E4DD-DD3F-45F4-B97A-0B9BA9D8B212}" srcId="{CE16E0DD-1CF9-4BA6-A205-0B99CC7856A4}" destId="{D671E191-B784-4461-80A0-5572D4621264}" srcOrd="0" destOrd="0" parTransId="{A4AF3248-EA18-4ABD-BFDC-9DE926B626F8}" sibTransId="{C01B90F3-A504-4986-AD98-C13A934CD4AA}"/>
    <dgm:cxn modelId="{3F329A44-D44E-4752-A7BD-57834FA76170}" srcId="{3D1691E7-C08E-433D-8D34-38FE02B0A069}" destId="{CE16E0DD-1CF9-4BA6-A205-0B99CC7856A4}" srcOrd="1" destOrd="0" parTransId="{E7764EF5-34AC-482E-AB82-A5AE47E28A7B}" sibTransId="{596DDE3B-03FF-4222-AB91-736855C640EF}"/>
    <dgm:cxn modelId="{3B9B7C9F-A988-4ED3-82BE-44C846B0509A}" type="presOf" srcId="{C514A6AC-761E-46F3-812D-1D1C5C56C41B}" destId="{D49A153E-FBAC-40D4-A871-DE4281063ABE}" srcOrd="0" destOrd="0" presId="urn:microsoft.com/office/officeart/2005/8/layout/lProcess3"/>
    <dgm:cxn modelId="{53C5839C-23AC-43E7-999B-A58FA552C218}" type="presOf" srcId="{D5427E35-361D-4509-BB9C-6E876B0738B7}" destId="{83461659-7F7B-48C8-9C52-77C261AD5B5B}" srcOrd="0" destOrd="0" presId="urn:microsoft.com/office/officeart/2005/8/layout/lProcess3"/>
    <dgm:cxn modelId="{48798901-AD50-4903-8E1C-0D9B29E82A13}" srcId="{3D1691E7-C08E-433D-8D34-38FE02B0A069}" destId="{D5427E35-361D-4509-BB9C-6E876B0738B7}" srcOrd="2" destOrd="0" parTransId="{E2DA1367-B414-4EF5-AA62-BE6983D1FB42}" sibTransId="{34FE3B16-E22F-4D41-A3F1-8296934B8238}"/>
    <dgm:cxn modelId="{8C9AADE8-9D44-4EE7-988C-0B37A1E73462}" srcId="{D5427E35-361D-4509-BB9C-6E876B0738B7}" destId="{6D6E1633-FFE4-41D1-A4F4-5FC24A6699CA}" srcOrd="0" destOrd="0" parTransId="{2729C525-2481-4E0B-884C-8886A45FD209}" sibTransId="{3B712D5F-6395-4AA9-97C6-188AB7B40D2A}"/>
    <dgm:cxn modelId="{34E20ED4-A726-408A-8D8C-48F86BE4C83F}" type="presOf" srcId="{6AB7F8FF-10CE-4FD7-BA3A-6C6D45301499}" destId="{0516D7D8-E32A-4D43-B3F8-9B31DF2A99B9}" srcOrd="0" destOrd="0" presId="urn:microsoft.com/office/officeart/2005/8/layout/lProcess3"/>
    <dgm:cxn modelId="{05CEF0F2-2CBC-4BC6-9D44-435A24A2E238}" srcId="{3D1691E7-C08E-433D-8D34-38FE02B0A069}" destId="{6AB7F8FF-10CE-4FD7-BA3A-6C6D45301499}" srcOrd="0" destOrd="0" parTransId="{9801876C-4D9E-4483-A05B-D1F14BA586C5}" sibTransId="{EC5DDE1D-40CE-44F0-B18A-552514460DEC}"/>
    <dgm:cxn modelId="{7F8637F1-1009-47EA-9451-0850DCD9C22D}" srcId="{6AB7F8FF-10CE-4FD7-BA3A-6C6D45301499}" destId="{C514A6AC-761E-46F3-812D-1D1C5C56C41B}" srcOrd="0" destOrd="0" parTransId="{2EF97DD2-4DB2-4EB3-9647-8E3679F8739F}" sibTransId="{6DFAC33A-8C79-48E8-B7E8-041680BE3439}"/>
    <dgm:cxn modelId="{B12716B6-9F0C-4668-9336-DB780CAD6C17}" srcId="{A6A4214C-9EB3-4FFE-B4D8-B03146D13C44}" destId="{9209C2EA-F802-428C-9BBA-391B345D8B35}" srcOrd="0" destOrd="0" parTransId="{19EFB94D-27E3-4CC3-8E09-AC8EC5BECC59}" sibTransId="{FC4256A1-8A6F-4562-9BFF-DC15120B7FB4}"/>
    <dgm:cxn modelId="{1B6223BF-D2F9-49E4-8ED7-6B803D8F9BF0}" type="presOf" srcId="{9209C2EA-F802-428C-9BBA-391B345D8B35}" destId="{A96D6BD3-4ECE-4FBD-A716-91522FA48ADB}" srcOrd="0" destOrd="0" presId="urn:microsoft.com/office/officeart/2005/8/layout/lProcess3"/>
    <dgm:cxn modelId="{35E14D12-75B0-4095-B2FE-68A1B2CDF9FA}" type="presOf" srcId="{6D6E1633-FFE4-41D1-A4F4-5FC24A6699CA}" destId="{222E66A8-FE6A-4B07-9CC6-F2FAB75DB7F6}" srcOrd="0" destOrd="0" presId="urn:microsoft.com/office/officeart/2005/8/layout/lProcess3"/>
    <dgm:cxn modelId="{176C2F92-49F2-40AB-98A7-92F35ABD8817}" type="presParOf" srcId="{2059C200-D179-41A9-8EE2-D6875CB6D288}" destId="{E367B07D-0DE8-4D62-AA98-7BAE7E25F524}" srcOrd="0" destOrd="0" presId="urn:microsoft.com/office/officeart/2005/8/layout/lProcess3"/>
    <dgm:cxn modelId="{472A583A-7395-4EAB-A141-3C5AD8C5FD56}" type="presParOf" srcId="{E367B07D-0DE8-4D62-AA98-7BAE7E25F524}" destId="{0516D7D8-E32A-4D43-B3F8-9B31DF2A99B9}" srcOrd="0" destOrd="0" presId="urn:microsoft.com/office/officeart/2005/8/layout/lProcess3"/>
    <dgm:cxn modelId="{943AA8BF-0A18-43AC-A8CC-4FF5943A8894}" type="presParOf" srcId="{E367B07D-0DE8-4D62-AA98-7BAE7E25F524}" destId="{137B9F7C-1B23-4428-A055-DAD449919553}" srcOrd="1" destOrd="0" presId="urn:microsoft.com/office/officeart/2005/8/layout/lProcess3"/>
    <dgm:cxn modelId="{BEA07E06-41D3-42BD-B133-E4234831BAA3}" type="presParOf" srcId="{E367B07D-0DE8-4D62-AA98-7BAE7E25F524}" destId="{D49A153E-FBAC-40D4-A871-DE4281063ABE}" srcOrd="2" destOrd="0" presId="urn:microsoft.com/office/officeart/2005/8/layout/lProcess3"/>
    <dgm:cxn modelId="{3F9E5665-9428-44FB-AC2E-C945F09CC7F1}" type="presParOf" srcId="{2059C200-D179-41A9-8EE2-D6875CB6D288}" destId="{C08F22E3-2298-47B8-BFB2-5ED5A20C5358}" srcOrd="1" destOrd="0" presId="urn:microsoft.com/office/officeart/2005/8/layout/lProcess3"/>
    <dgm:cxn modelId="{1985BFBD-6978-42C7-BBDE-760101065C30}" type="presParOf" srcId="{2059C200-D179-41A9-8EE2-D6875CB6D288}" destId="{308117D3-EB4B-46CA-9200-DFA69E233EC0}" srcOrd="2" destOrd="0" presId="urn:microsoft.com/office/officeart/2005/8/layout/lProcess3"/>
    <dgm:cxn modelId="{2DE973A9-4D23-48A2-A99C-34FA84F9CF90}" type="presParOf" srcId="{308117D3-EB4B-46CA-9200-DFA69E233EC0}" destId="{ED6788B3-32EE-4277-AFAB-6F59C0DA29DB}" srcOrd="0" destOrd="0" presId="urn:microsoft.com/office/officeart/2005/8/layout/lProcess3"/>
    <dgm:cxn modelId="{18822593-3F56-4A03-8E60-6B5D89CFB7C4}" type="presParOf" srcId="{308117D3-EB4B-46CA-9200-DFA69E233EC0}" destId="{24ECD68D-E549-4E3E-8AC1-1815D7803D49}" srcOrd="1" destOrd="0" presId="urn:microsoft.com/office/officeart/2005/8/layout/lProcess3"/>
    <dgm:cxn modelId="{EAD8131C-92A9-4320-8538-6B7F2CF70455}" type="presParOf" srcId="{308117D3-EB4B-46CA-9200-DFA69E233EC0}" destId="{729CF545-F6C8-4E99-8156-6494D44F16FA}" srcOrd="2" destOrd="0" presId="urn:microsoft.com/office/officeart/2005/8/layout/lProcess3"/>
    <dgm:cxn modelId="{3D2A86BD-93F4-4E5A-B3E0-367DB9E3F7B7}" type="presParOf" srcId="{2059C200-D179-41A9-8EE2-D6875CB6D288}" destId="{61869C6A-D4E1-488E-BA69-B2F44706746E}" srcOrd="3" destOrd="0" presId="urn:microsoft.com/office/officeart/2005/8/layout/lProcess3"/>
    <dgm:cxn modelId="{2885E548-8670-4481-AB7E-4A2F9B7300F0}" type="presParOf" srcId="{2059C200-D179-41A9-8EE2-D6875CB6D288}" destId="{7A286968-9CB9-4ECA-9643-C1E3849E074A}" srcOrd="4" destOrd="0" presId="urn:microsoft.com/office/officeart/2005/8/layout/lProcess3"/>
    <dgm:cxn modelId="{C53CA283-7763-4EEA-BA00-2DE22FE4C4FB}" type="presParOf" srcId="{7A286968-9CB9-4ECA-9643-C1E3849E074A}" destId="{83461659-7F7B-48C8-9C52-77C261AD5B5B}" srcOrd="0" destOrd="0" presId="urn:microsoft.com/office/officeart/2005/8/layout/lProcess3"/>
    <dgm:cxn modelId="{C9B2010A-90F7-4C09-B22E-0FD4929FAB7A}" type="presParOf" srcId="{7A286968-9CB9-4ECA-9643-C1E3849E074A}" destId="{514D7608-825E-4E02-9E42-D48029AF945B}" srcOrd="1" destOrd="0" presId="urn:microsoft.com/office/officeart/2005/8/layout/lProcess3"/>
    <dgm:cxn modelId="{2A0DB58C-0576-4A12-967B-4DFA1124B48F}" type="presParOf" srcId="{7A286968-9CB9-4ECA-9643-C1E3849E074A}" destId="{222E66A8-FE6A-4B07-9CC6-F2FAB75DB7F6}" srcOrd="2" destOrd="0" presId="urn:microsoft.com/office/officeart/2005/8/layout/lProcess3"/>
    <dgm:cxn modelId="{3BCB789D-97B5-4175-98F9-22F91BF5AA5D}" type="presParOf" srcId="{2059C200-D179-41A9-8EE2-D6875CB6D288}" destId="{26E70847-0C8F-411F-90D1-E0D2146F9A36}" srcOrd="5" destOrd="0" presId="urn:microsoft.com/office/officeart/2005/8/layout/lProcess3"/>
    <dgm:cxn modelId="{3EEA23F4-0658-4F08-9D29-6AC85D71E535}" type="presParOf" srcId="{2059C200-D179-41A9-8EE2-D6875CB6D288}" destId="{170DED74-731D-488A-889B-E19FFC43F7C5}" srcOrd="6" destOrd="0" presId="urn:microsoft.com/office/officeart/2005/8/layout/lProcess3"/>
    <dgm:cxn modelId="{BB928C78-BF35-4923-AF6A-6E0C87F392D6}" type="presParOf" srcId="{170DED74-731D-488A-889B-E19FFC43F7C5}" destId="{1E53C020-2B3D-4C59-82EB-B8FAA65AB8C0}" srcOrd="0" destOrd="0" presId="urn:microsoft.com/office/officeart/2005/8/layout/lProcess3"/>
    <dgm:cxn modelId="{46FD131E-5BDD-4247-9697-A0FD30EE8302}" type="presParOf" srcId="{170DED74-731D-488A-889B-E19FFC43F7C5}" destId="{63E7C3B5-AE73-449A-8157-5BF41AAFCFB0}" srcOrd="1" destOrd="0" presId="urn:microsoft.com/office/officeart/2005/8/layout/lProcess3"/>
    <dgm:cxn modelId="{22466A82-80E6-4D0F-9583-96C6DE09E505}" type="presParOf" srcId="{170DED74-731D-488A-889B-E19FFC43F7C5}" destId="{A96D6BD3-4ECE-4FBD-A716-91522FA48ADB}" srcOrd="2"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865897F-8A7C-4805-924D-D611EF4C9D26}" type="doc">
      <dgm:prSet loTypeId="urn:microsoft.com/office/officeart/2005/8/layout/vList3" loCatId="list" qsTypeId="urn:microsoft.com/office/officeart/2005/8/quickstyle/simple1" qsCatId="simple" csTypeId="urn:microsoft.com/office/officeart/2005/8/colors/accent1_2" csCatId="accent1" phldr="1"/>
      <dgm:spPr/>
    </dgm:pt>
    <dgm:pt modelId="{FB715229-1087-4E69-93DC-B9B67918B24E}">
      <dgm:prSet phldrT="[Text]"/>
      <dgm:spPr/>
      <dgm:t>
        <a:bodyPr/>
        <a:lstStyle/>
        <a:p>
          <a:r>
            <a:rPr lang="en-US" dirty="0" smtClean="0"/>
            <a:t>Governance</a:t>
          </a:r>
          <a:endParaRPr lang="en-US" dirty="0"/>
        </a:p>
      </dgm:t>
    </dgm:pt>
    <dgm:pt modelId="{D834BEED-3EBD-4450-83A3-CDAB2DCAA3A7}" type="parTrans" cxnId="{EED1F44B-CF30-43FF-8D09-5004EC3B7570}">
      <dgm:prSet/>
      <dgm:spPr/>
      <dgm:t>
        <a:bodyPr/>
        <a:lstStyle/>
        <a:p>
          <a:endParaRPr lang="en-US"/>
        </a:p>
      </dgm:t>
    </dgm:pt>
    <dgm:pt modelId="{9673E7FE-FD6E-47F8-B8FF-00043472FFD0}" type="sibTrans" cxnId="{EED1F44B-CF30-43FF-8D09-5004EC3B7570}">
      <dgm:prSet/>
      <dgm:spPr/>
      <dgm:t>
        <a:bodyPr/>
        <a:lstStyle/>
        <a:p>
          <a:endParaRPr lang="en-US"/>
        </a:p>
      </dgm:t>
    </dgm:pt>
    <dgm:pt modelId="{CA7F36AC-009E-43FA-AB63-EF969219534D}">
      <dgm:prSet phldrT="[Text]"/>
      <dgm:spPr>
        <a:solidFill>
          <a:srgbClr val="FFFF00"/>
        </a:solidFill>
      </dgm:spPr>
      <dgm:t>
        <a:bodyPr/>
        <a:lstStyle/>
        <a:p>
          <a:r>
            <a:rPr lang="en-US" dirty="0" smtClean="0">
              <a:solidFill>
                <a:srgbClr val="FF0000"/>
              </a:solidFill>
            </a:rPr>
            <a:t>Design</a:t>
          </a:r>
          <a:endParaRPr lang="en-US" dirty="0">
            <a:solidFill>
              <a:srgbClr val="FF0000"/>
            </a:solidFill>
          </a:endParaRPr>
        </a:p>
      </dgm:t>
    </dgm:pt>
    <dgm:pt modelId="{411F2226-30F2-4636-97CD-330E2D441B31}" type="parTrans" cxnId="{2E95198F-8E94-4833-903D-C4688F009A5F}">
      <dgm:prSet/>
      <dgm:spPr/>
      <dgm:t>
        <a:bodyPr/>
        <a:lstStyle/>
        <a:p>
          <a:endParaRPr lang="en-US"/>
        </a:p>
      </dgm:t>
    </dgm:pt>
    <dgm:pt modelId="{A04D03F2-A3E1-46B8-96D9-8B3595EFFD1F}" type="sibTrans" cxnId="{2E95198F-8E94-4833-903D-C4688F009A5F}">
      <dgm:prSet/>
      <dgm:spPr/>
      <dgm:t>
        <a:bodyPr/>
        <a:lstStyle/>
        <a:p>
          <a:endParaRPr lang="en-US"/>
        </a:p>
      </dgm:t>
    </dgm:pt>
    <dgm:pt modelId="{0D9C0787-296D-4090-B643-865816A3BD35}">
      <dgm:prSet phldrT="[Text]"/>
      <dgm:spPr>
        <a:solidFill>
          <a:srgbClr val="663300"/>
        </a:solidFill>
      </dgm:spPr>
      <dgm:t>
        <a:bodyPr/>
        <a:lstStyle/>
        <a:p>
          <a:r>
            <a:rPr lang="en-US" dirty="0" smtClean="0"/>
            <a:t>Implementation</a:t>
          </a:r>
          <a:endParaRPr lang="en-US" dirty="0"/>
        </a:p>
      </dgm:t>
    </dgm:pt>
    <dgm:pt modelId="{2DDF94B3-6BBC-462A-9F6D-17532B34BD16}" type="parTrans" cxnId="{51E43DF7-E47A-4807-82B3-18E13B517B4F}">
      <dgm:prSet/>
      <dgm:spPr/>
      <dgm:t>
        <a:bodyPr/>
        <a:lstStyle/>
        <a:p>
          <a:endParaRPr lang="en-US"/>
        </a:p>
      </dgm:t>
    </dgm:pt>
    <dgm:pt modelId="{AEBE6E5F-B0AD-4E68-B132-0E5CEA3F397C}" type="sibTrans" cxnId="{51E43DF7-E47A-4807-82B3-18E13B517B4F}">
      <dgm:prSet/>
      <dgm:spPr/>
      <dgm:t>
        <a:bodyPr/>
        <a:lstStyle/>
        <a:p>
          <a:endParaRPr lang="en-US"/>
        </a:p>
      </dgm:t>
    </dgm:pt>
    <dgm:pt modelId="{D7BA75DF-9E33-4650-A1CF-CB0211EBDD80}">
      <dgm:prSet phldrT="[Text]"/>
      <dgm:spPr>
        <a:solidFill>
          <a:schemeClr val="accent3">
            <a:lumMod val="50000"/>
          </a:schemeClr>
        </a:solidFill>
      </dgm:spPr>
      <dgm:t>
        <a:bodyPr/>
        <a:lstStyle/>
        <a:p>
          <a:r>
            <a:rPr lang="en-US" dirty="0" smtClean="0"/>
            <a:t>Verification</a:t>
          </a:r>
          <a:endParaRPr lang="en-US" dirty="0"/>
        </a:p>
      </dgm:t>
    </dgm:pt>
    <dgm:pt modelId="{2E0C7EC7-FE81-43F4-8A29-593E79193252}" type="parTrans" cxnId="{F34A8528-868E-4655-9B6C-5BDEB28CE042}">
      <dgm:prSet/>
      <dgm:spPr/>
      <dgm:t>
        <a:bodyPr/>
        <a:lstStyle/>
        <a:p>
          <a:endParaRPr lang="en-US"/>
        </a:p>
      </dgm:t>
    </dgm:pt>
    <dgm:pt modelId="{65146286-D04D-434B-A286-08854F240B97}" type="sibTrans" cxnId="{F34A8528-868E-4655-9B6C-5BDEB28CE042}">
      <dgm:prSet/>
      <dgm:spPr/>
      <dgm:t>
        <a:bodyPr/>
        <a:lstStyle/>
        <a:p>
          <a:endParaRPr lang="en-US"/>
        </a:p>
      </dgm:t>
    </dgm:pt>
    <dgm:pt modelId="{D1EAF009-BDA2-48E3-A4A1-07443511DCFD}">
      <dgm:prSet phldrT="[Text]"/>
      <dgm:spPr>
        <a:solidFill>
          <a:schemeClr val="accent2">
            <a:lumMod val="50000"/>
          </a:schemeClr>
        </a:solidFill>
      </dgm:spPr>
      <dgm:t>
        <a:bodyPr/>
        <a:lstStyle/>
        <a:p>
          <a:r>
            <a:rPr lang="en-US" dirty="0" smtClean="0"/>
            <a:t>Operations</a:t>
          </a:r>
          <a:endParaRPr lang="en-US" dirty="0"/>
        </a:p>
      </dgm:t>
    </dgm:pt>
    <dgm:pt modelId="{37410635-8C8D-4ECD-8BCF-FCF95B879269}" type="parTrans" cxnId="{E233593E-05E5-4BE4-B88A-375D274FEED6}">
      <dgm:prSet/>
      <dgm:spPr/>
      <dgm:t>
        <a:bodyPr/>
        <a:lstStyle/>
        <a:p>
          <a:endParaRPr lang="en-US"/>
        </a:p>
      </dgm:t>
    </dgm:pt>
    <dgm:pt modelId="{679FD6FE-2EDD-4424-B9F3-91B64F5733A4}" type="sibTrans" cxnId="{E233593E-05E5-4BE4-B88A-375D274FEED6}">
      <dgm:prSet/>
      <dgm:spPr/>
      <dgm:t>
        <a:bodyPr/>
        <a:lstStyle/>
        <a:p>
          <a:endParaRPr lang="en-US"/>
        </a:p>
      </dgm:t>
    </dgm:pt>
    <dgm:pt modelId="{C90F677C-2B7C-41B9-8B38-F28AE2DC7BB5}" type="pres">
      <dgm:prSet presAssocID="{8865897F-8A7C-4805-924D-D611EF4C9D26}" presName="linearFlow" presStyleCnt="0">
        <dgm:presLayoutVars>
          <dgm:dir/>
          <dgm:resizeHandles val="exact"/>
        </dgm:presLayoutVars>
      </dgm:prSet>
      <dgm:spPr/>
    </dgm:pt>
    <dgm:pt modelId="{00BB0E2C-26B4-4E47-ADD9-40543F549DD3}" type="pres">
      <dgm:prSet presAssocID="{FB715229-1087-4E69-93DC-B9B67918B24E}" presName="composite" presStyleCnt="0"/>
      <dgm:spPr/>
    </dgm:pt>
    <dgm:pt modelId="{81B985DF-8FBA-420F-9678-6833BE8B8C66}" type="pres">
      <dgm:prSet presAssocID="{FB715229-1087-4E69-93DC-B9B67918B24E}" presName="imgShp" presStyleLbl="fgImgPlace1" presStyleIdx="0" presStyleCnt="5"/>
      <dgm:spPr/>
    </dgm:pt>
    <dgm:pt modelId="{723C8C0E-FC00-4192-AD13-6E81F340CFCC}" type="pres">
      <dgm:prSet presAssocID="{FB715229-1087-4E69-93DC-B9B67918B24E}" presName="txShp" presStyleLbl="node1" presStyleIdx="0" presStyleCnt="5">
        <dgm:presLayoutVars>
          <dgm:bulletEnabled val="1"/>
        </dgm:presLayoutVars>
      </dgm:prSet>
      <dgm:spPr/>
      <dgm:t>
        <a:bodyPr/>
        <a:lstStyle/>
        <a:p>
          <a:endParaRPr lang="en-US"/>
        </a:p>
      </dgm:t>
    </dgm:pt>
    <dgm:pt modelId="{FCCF3A68-F9B8-4229-85DF-D8E8EE9899CB}" type="pres">
      <dgm:prSet presAssocID="{9673E7FE-FD6E-47F8-B8FF-00043472FFD0}" presName="spacing" presStyleCnt="0"/>
      <dgm:spPr/>
    </dgm:pt>
    <dgm:pt modelId="{34DE57F9-065E-4BF7-B785-F90C41ED55C8}" type="pres">
      <dgm:prSet presAssocID="{CA7F36AC-009E-43FA-AB63-EF969219534D}" presName="composite" presStyleCnt="0"/>
      <dgm:spPr/>
    </dgm:pt>
    <dgm:pt modelId="{F6F871EE-6EAA-4C2A-97A0-F6BCDBF37A79}" type="pres">
      <dgm:prSet presAssocID="{CA7F36AC-009E-43FA-AB63-EF969219534D}" presName="imgShp" presStyleLbl="fgImgPlace1" presStyleIdx="1" presStyleCnt="5"/>
      <dgm:spPr/>
    </dgm:pt>
    <dgm:pt modelId="{7D87E28C-C07D-4968-A848-D5DE17FC6505}" type="pres">
      <dgm:prSet presAssocID="{CA7F36AC-009E-43FA-AB63-EF969219534D}" presName="txShp" presStyleLbl="node1" presStyleIdx="1" presStyleCnt="5">
        <dgm:presLayoutVars>
          <dgm:bulletEnabled val="1"/>
        </dgm:presLayoutVars>
      </dgm:prSet>
      <dgm:spPr/>
      <dgm:t>
        <a:bodyPr/>
        <a:lstStyle/>
        <a:p>
          <a:endParaRPr lang="en-US"/>
        </a:p>
      </dgm:t>
    </dgm:pt>
    <dgm:pt modelId="{20F0DEB6-A610-46C4-B13F-B8C158CBD921}" type="pres">
      <dgm:prSet presAssocID="{A04D03F2-A3E1-46B8-96D9-8B3595EFFD1F}" presName="spacing" presStyleCnt="0"/>
      <dgm:spPr/>
    </dgm:pt>
    <dgm:pt modelId="{B34BFAC8-B0B7-498B-B924-C9DA16F4272C}" type="pres">
      <dgm:prSet presAssocID="{0D9C0787-296D-4090-B643-865816A3BD35}" presName="composite" presStyleCnt="0"/>
      <dgm:spPr/>
    </dgm:pt>
    <dgm:pt modelId="{31FE10D5-8CB6-41B1-B35E-A5ECE23F1B23}" type="pres">
      <dgm:prSet presAssocID="{0D9C0787-296D-4090-B643-865816A3BD35}" presName="imgShp" presStyleLbl="fgImgPlace1" presStyleIdx="2" presStyleCnt="5"/>
      <dgm:spPr/>
    </dgm:pt>
    <dgm:pt modelId="{928505E3-EAC9-437B-9802-079B3EFF697F}" type="pres">
      <dgm:prSet presAssocID="{0D9C0787-296D-4090-B643-865816A3BD35}" presName="txShp" presStyleLbl="node1" presStyleIdx="2" presStyleCnt="5">
        <dgm:presLayoutVars>
          <dgm:bulletEnabled val="1"/>
        </dgm:presLayoutVars>
      </dgm:prSet>
      <dgm:spPr/>
      <dgm:t>
        <a:bodyPr/>
        <a:lstStyle/>
        <a:p>
          <a:endParaRPr lang="en-US"/>
        </a:p>
      </dgm:t>
    </dgm:pt>
    <dgm:pt modelId="{50A73FA5-2912-4305-B5CE-41B0B4482317}" type="pres">
      <dgm:prSet presAssocID="{AEBE6E5F-B0AD-4E68-B132-0E5CEA3F397C}" presName="spacing" presStyleCnt="0"/>
      <dgm:spPr/>
    </dgm:pt>
    <dgm:pt modelId="{498A9072-BA88-4D7D-907D-16B69F800EDF}" type="pres">
      <dgm:prSet presAssocID="{D7BA75DF-9E33-4650-A1CF-CB0211EBDD80}" presName="composite" presStyleCnt="0"/>
      <dgm:spPr/>
    </dgm:pt>
    <dgm:pt modelId="{6A9D2C70-16A3-44A4-8EBF-4F92B9399A68}" type="pres">
      <dgm:prSet presAssocID="{D7BA75DF-9E33-4650-A1CF-CB0211EBDD80}" presName="imgShp" presStyleLbl="fgImgPlace1" presStyleIdx="3" presStyleCnt="5"/>
      <dgm:spPr/>
    </dgm:pt>
    <dgm:pt modelId="{95FE85ED-3BE5-410A-B3C3-44331BC60CAA}" type="pres">
      <dgm:prSet presAssocID="{D7BA75DF-9E33-4650-A1CF-CB0211EBDD80}" presName="txShp" presStyleLbl="node1" presStyleIdx="3" presStyleCnt="5">
        <dgm:presLayoutVars>
          <dgm:bulletEnabled val="1"/>
        </dgm:presLayoutVars>
      </dgm:prSet>
      <dgm:spPr/>
      <dgm:t>
        <a:bodyPr/>
        <a:lstStyle/>
        <a:p>
          <a:endParaRPr lang="en-US"/>
        </a:p>
      </dgm:t>
    </dgm:pt>
    <dgm:pt modelId="{B66AF38A-CFBF-4BC9-B93C-8E578FA35131}" type="pres">
      <dgm:prSet presAssocID="{65146286-D04D-434B-A286-08854F240B97}" presName="spacing" presStyleCnt="0"/>
      <dgm:spPr/>
    </dgm:pt>
    <dgm:pt modelId="{3D2E8170-CB4A-4DDF-B523-77A52CDE6440}" type="pres">
      <dgm:prSet presAssocID="{D1EAF009-BDA2-48E3-A4A1-07443511DCFD}" presName="composite" presStyleCnt="0"/>
      <dgm:spPr/>
    </dgm:pt>
    <dgm:pt modelId="{843A87EF-8F06-427D-BF00-ECDE2CCB545C}" type="pres">
      <dgm:prSet presAssocID="{D1EAF009-BDA2-48E3-A4A1-07443511DCFD}" presName="imgShp" presStyleLbl="fgImgPlace1" presStyleIdx="4" presStyleCnt="5"/>
      <dgm:spPr/>
    </dgm:pt>
    <dgm:pt modelId="{18EABBEB-3D1F-4DD4-8F54-9680B0DAB225}" type="pres">
      <dgm:prSet presAssocID="{D1EAF009-BDA2-48E3-A4A1-07443511DCFD}" presName="txShp" presStyleLbl="node1" presStyleIdx="4" presStyleCnt="5">
        <dgm:presLayoutVars>
          <dgm:bulletEnabled val="1"/>
        </dgm:presLayoutVars>
      </dgm:prSet>
      <dgm:spPr/>
      <dgm:t>
        <a:bodyPr/>
        <a:lstStyle/>
        <a:p>
          <a:endParaRPr lang="en-US"/>
        </a:p>
      </dgm:t>
    </dgm:pt>
  </dgm:ptLst>
  <dgm:cxnLst>
    <dgm:cxn modelId="{E233593E-05E5-4BE4-B88A-375D274FEED6}" srcId="{8865897F-8A7C-4805-924D-D611EF4C9D26}" destId="{D1EAF009-BDA2-48E3-A4A1-07443511DCFD}" srcOrd="4" destOrd="0" parTransId="{37410635-8C8D-4ECD-8BCF-FCF95B879269}" sibTransId="{679FD6FE-2EDD-4424-B9F3-91B64F5733A4}"/>
    <dgm:cxn modelId="{51E43DF7-E47A-4807-82B3-18E13B517B4F}" srcId="{8865897F-8A7C-4805-924D-D611EF4C9D26}" destId="{0D9C0787-296D-4090-B643-865816A3BD35}" srcOrd="2" destOrd="0" parTransId="{2DDF94B3-6BBC-462A-9F6D-17532B34BD16}" sibTransId="{AEBE6E5F-B0AD-4E68-B132-0E5CEA3F397C}"/>
    <dgm:cxn modelId="{D5F301EC-6818-4EAB-86F3-5626134A6250}" type="presOf" srcId="{D7BA75DF-9E33-4650-A1CF-CB0211EBDD80}" destId="{95FE85ED-3BE5-410A-B3C3-44331BC60CAA}" srcOrd="0" destOrd="0" presId="urn:microsoft.com/office/officeart/2005/8/layout/vList3"/>
    <dgm:cxn modelId="{F34A8528-868E-4655-9B6C-5BDEB28CE042}" srcId="{8865897F-8A7C-4805-924D-D611EF4C9D26}" destId="{D7BA75DF-9E33-4650-A1CF-CB0211EBDD80}" srcOrd="3" destOrd="0" parTransId="{2E0C7EC7-FE81-43F4-8A29-593E79193252}" sibTransId="{65146286-D04D-434B-A286-08854F240B97}"/>
    <dgm:cxn modelId="{2E95198F-8E94-4833-903D-C4688F009A5F}" srcId="{8865897F-8A7C-4805-924D-D611EF4C9D26}" destId="{CA7F36AC-009E-43FA-AB63-EF969219534D}" srcOrd="1" destOrd="0" parTransId="{411F2226-30F2-4636-97CD-330E2D441B31}" sibTransId="{A04D03F2-A3E1-46B8-96D9-8B3595EFFD1F}"/>
    <dgm:cxn modelId="{EED1F44B-CF30-43FF-8D09-5004EC3B7570}" srcId="{8865897F-8A7C-4805-924D-D611EF4C9D26}" destId="{FB715229-1087-4E69-93DC-B9B67918B24E}" srcOrd="0" destOrd="0" parTransId="{D834BEED-3EBD-4450-83A3-CDAB2DCAA3A7}" sibTransId="{9673E7FE-FD6E-47F8-B8FF-00043472FFD0}"/>
    <dgm:cxn modelId="{5957FFA9-896A-40EE-9882-4BCDC82A6142}" type="presOf" srcId="{FB715229-1087-4E69-93DC-B9B67918B24E}" destId="{723C8C0E-FC00-4192-AD13-6E81F340CFCC}" srcOrd="0" destOrd="0" presId="urn:microsoft.com/office/officeart/2005/8/layout/vList3"/>
    <dgm:cxn modelId="{2E3D78B2-65A3-4BAF-B2FF-1A1BC95529DF}" type="presOf" srcId="{0D9C0787-296D-4090-B643-865816A3BD35}" destId="{928505E3-EAC9-437B-9802-079B3EFF697F}" srcOrd="0" destOrd="0" presId="urn:microsoft.com/office/officeart/2005/8/layout/vList3"/>
    <dgm:cxn modelId="{0D643FA7-5C53-48B7-A7C1-0898D669DA10}" type="presOf" srcId="{CA7F36AC-009E-43FA-AB63-EF969219534D}" destId="{7D87E28C-C07D-4968-A848-D5DE17FC6505}" srcOrd="0" destOrd="0" presId="urn:microsoft.com/office/officeart/2005/8/layout/vList3"/>
    <dgm:cxn modelId="{1A9220F0-9B3B-47ED-B114-B5C4C1AF8E8A}" type="presOf" srcId="{8865897F-8A7C-4805-924D-D611EF4C9D26}" destId="{C90F677C-2B7C-41B9-8B38-F28AE2DC7BB5}" srcOrd="0" destOrd="0" presId="urn:microsoft.com/office/officeart/2005/8/layout/vList3"/>
    <dgm:cxn modelId="{67653763-CD4D-4DFC-97AB-8BBA55981DF3}" type="presOf" srcId="{D1EAF009-BDA2-48E3-A4A1-07443511DCFD}" destId="{18EABBEB-3D1F-4DD4-8F54-9680B0DAB225}" srcOrd="0" destOrd="0" presId="urn:microsoft.com/office/officeart/2005/8/layout/vList3"/>
    <dgm:cxn modelId="{AF9977A8-6AA0-4EAB-A589-C05AC32CA7A2}" type="presParOf" srcId="{C90F677C-2B7C-41B9-8B38-F28AE2DC7BB5}" destId="{00BB0E2C-26B4-4E47-ADD9-40543F549DD3}" srcOrd="0" destOrd="0" presId="urn:microsoft.com/office/officeart/2005/8/layout/vList3"/>
    <dgm:cxn modelId="{D3825536-1C87-4902-9C87-C11165207068}" type="presParOf" srcId="{00BB0E2C-26B4-4E47-ADD9-40543F549DD3}" destId="{81B985DF-8FBA-420F-9678-6833BE8B8C66}" srcOrd="0" destOrd="0" presId="urn:microsoft.com/office/officeart/2005/8/layout/vList3"/>
    <dgm:cxn modelId="{1C8B2E57-2476-4905-8575-B8F355290CF8}" type="presParOf" srcId="{00BB0E2C-26B4-4E47-ADD9-40543F549DD3}" destId="{723C8C0E-FC00-4192-AD13-6E81F340CFCC}" srcOrd="1" destOrd="0" presId="urn:microsoft.com/office/officeart/2005/8/layout/vList3"/>
    <dgm:cxn modelId="{E5566329-138D-4719-9DE7-433B717490A9}" type="presParOf" srcId="{C90F677C-2B7C-41B9-8B38-F28AE2DC7BB5}" destId="{FCCF3A68-F9B8-4229-85DF-D8E8EE9899CB}" srcOrd="1" destOrd="0" presId="urn:microsoft.com/office/officeart/2005/8/layout/vList3"/>
    <dgm:cxn modelId="{C638A060-EE91-4D00-8802-DAD6458CAE4E}" type="presParOf" srcId="{C90F677C-2B7C-41B9-8B38-F28AE2DC7BB5}" destId="{34DE57F9-065E-4BF7-B785-F90C41ED55C8}" srcOrd="2" destOrd="0" presId="urn:microsoft.com/office/officeart/2005/8/layout/vList3"/>
    <dgm:cxn modelId="{95589999-5E5E-436B-9521-C8C329848BB8}" type="presParOf" srcId="{34DE57F9-065E-4BF7-B785-F90C41ED55C8}" destId="{F6F871EE-6EAA-4C2A-97A0-F6BCDBF37A79}" srcOrd="0" destOrd="0" presId="urn:microsoft.com/office/officeart/2005/8/layout/vList3"/>
    <dgm:cxn modelId="{33C8A324-6435-4ECE-846B-F7834A3A2802}" type="presParOf" srcId="{34DE57F9-065E-4BF7-B785-F90C41ED55C8}" destId="{7D87E28C-C07D-4968-A848-D5DE17FC6505}" srcOrd="1" destOrd="0" presId="urn:microsoft.com/office/officeart/2005/8/layout/vList3"/>
    <dgm:cxn modelId="{08EE00F9-60D4-4DEA-B43B-0371AE9EB912}" type="presParOf" srcId="{C90F677C-2B7C-41B9-8B38-F28AE2DC7BB5}" destId="{20F0DEB6-A610-46C4-B13F-B8C158CBD921}" srcOrd="3" destOrd="0" presId="urn:microsoft.com/office/officeart/2005/8/layout/vList3"/>
    <dgm:cxn modelId="{C3FB6600-E2F9-4B2F-B71D-4AADF760D85A}" type="presParOf" srcId="{C90F677C-2B7C-41B9-8B38-F28AE2DC7BB5}" destId="{B34BFAC8-B0B7-498B-B924-C9DA16F4272C}" srcOrd="4" destOrd="0" presId="urn:microsoft.com/office/officeart/2005/8/layout/vList3"/>
    <dgm:cxn modelId="{6AC6EE04-71F3-49E2-AA88-9CCAFEE97FA2}" type="presParOf" srcId="{B34BFAC8-B0B7-498B-B924-C9DA16F4272C}" destId="{31FE10D5-8CB6-41B1-B35E-A5ECE23F1B23}" srcOrd="0" destOrd="0" presId="urn:microsoft.com/office/officeart/2005/8/layout/vList3"/>
    <dgm:cxn modelId="{AC9CCCD2-DC1D-4EA3-AA54-E59DE1B66EC3}" type="presParOf" srcId="{B34BFAC8-B0B7-498B-B924-C9DA16F4272C}" destId="{928505E3-EAC9-437B-9802-079B3EFF697F}" srcOrd="1" destOrd="0" presId="urn:microsoft.com/office/officeart/2005/8/layout/vList3"/>
    <dgm:cxn modelId="{A71364A4-8289-4832-A68C-94864056F2D8}" type="presParOf" srcId="{C90F677C-2B7C-41B9-8B38-F28AE2DC7BB5}" destId="{50A73FA5-2912-4305-B5CE-41B0B4482317}" srcOrd="5" destOrd="0" presId="urn:microsoft.com/office/officeart/2005/8/layout/vList3"/>
    <dgm:cxn modelId="{0B884FC8-5F16-40D4-99DB-CEBD16D043A7}" type="presParOf" srcId="{C90F677C-2B7C-41B9-8B38-F28AE2DC7BB5}" destId="{498A9072-BA88-4D7D-907D-16B69F800EDF}" srcOrd="6" destOrd="0" presId="urn:microsoft.com/office/officeart/2005/8/layout/vList3"/>
    <dgm:cxn modelId="{2C55338B-9BDD-416F-842E-A296DBE554E7}" type="presParOf" srcId="{498A9072-BA88-4D7D-907D-16B69F800EDF}" destId="{6A9D2C70-16A3-44A4-8EBF-4F92B9399A68}" srcOrd="0" destOrd="0" presId="urn:microsoft.com/office/officeart/2005/8/layout/vList3"/>
    <dgm:cxn modelId="{8602FA7D-93CA-4C19-98E0-2E518C0AA872}" type="presParOf" srcId="{498A9072-BA88-4D7D-907D-16B69F800EDF}" destId="{95FE85ED-3BE5-410A-B3C3-44331BC60CAA}" srcOrd="1" destOrd="0" presId="urn:microsoft.com/office/officeart/2005/8/layout/vList3"/>
    <dgm:cxn modelId="{0779DB56-61F7-4D67-ACBB-5F166B8B49DD}" type="presParOf" srcId="{C90F677C-2B7C-41B9-8B38-F28AE2DC7BB5}" destId="{B66AF38A-CFBF-4BC9-B93C-8E578FA35131}" srcOrd="7" destOrd="0" presId="urn:microsoft.com/office/officeart/2005/8/layout/vList3"/>
    <dgm:cxn modelId="{82EC338B-4650-420C-AFED-FA04CF9F88FD}" type="presParOf" srcId="{C90F677C-2B7C-41B9-8B38-F28AE2DC7BB5}" destId="{3D2E8170-CB4A-4DDF-B523-77A52CDE6440}" srcOrd="8" destOrd="0" presId="urn:microsoft.com/office/officeart/2005/8/layout/vList3"/>
    <dgm:cxn modelId="{551A47FE-0042-47D9-BE25-B11BA5E4AF10}" type="presParOf" srcId="{3D2E8170-CB4A-4DDF-B523-77A52CDE6440}" destId="{843A87EF-8F06-427D-BF00-ECDE2CCB545C}" srcOrd="0" destOrd="0" presId="urn:microsoft.com/office/officeart/2005/8/layout/vList3"/>
    <dgm:cxn modelId="{B413A2EC-AE93-4DD4-92D5-C3E6A0DA04B0}" type="presParOf" srcId="{3D2E8170-CB4A-4DDF-B523-77A52CDE6440}" destId="{18EABBEB-3D1F-4DD4-8F54-9680B0DAB225}"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4EC5004-BA85-4155-9E38-2A774080B9E7}"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905C5D40-6637-4CCB-8BF3-D1B64F18B95F}">
      <dgm:prSet phldrT="[Text]"/>
      <dgm:spPr/>
      <dgm:t>
        <a:bodyPr/>
        <a:lstStyle/>
        <a:p>
          <a:r>
            <a:rPr lang="en-US" dirty="0" smtClean="0"/>
            <a:t>Governance</a:t>
          </a:r>
          <a:endParaRPr lang="en-US" dirty="0"/>
        </a:p>
      </dgm:t>
    </dgm:pt>
    <dgm:pt modelId="{74DB9C5F-F6B3-4F8D-8747-D321814A9794}" type="parTrans" cxnId="{CA3561EE-EA16-4DE0-9E61-8829283E12D4}">
      <dgm:prSet/>
      <dgm:spPr/>
      <dgm:t>
        <a:bodyPr/>
        <a:lstStyle/>
        <a:p>
          <a:endParaRPr lang="en-US"/>
        </a:p>
      </dgm:t>
    </dgm:pt>
    <dgm:pt modelId="{D85CEA6B-AC9C-4D4F-A343-ABBC6173315E}" type="sibTrans" cxnId="{CA3561EE-EA16-4DE0-9E61-8829283E12D4}">
      <dgm:prSet/>
      <dgm:spPr/>
      <dgm:t>
        <a:bodyPr/>
        <a:lstStyle/>
        <a:p>
          <a:endParaRPr lang="en-US"/>
        </a:p>
      </dgm:t>
    </dgm:pt>
    <dgm:pt modelId="{3636ED98-8321-4DCA-A4A6-4FCCC1BD8197}">
      <dgm:prSet phldrT="[Text]"/>
      <dgm:spPr/>
      <dgm:t>
        <a:bodyPr/>
        <a:lstStyle/>
        <a:p>
          <a:r>
            <a:rPr lang="en-US" dirty="0" smtClean="0"/>
            <a:t>Strategy &amp; Metrics</a:t>
          </a:r>
          <a:endParaRPr lang="en-US" dirty="0"/>
        </a:p>
      </dgm:t>
    </dgm:pt>
    <dgm:pt modelId="{6AE11B97-7497-4438-8931-06AA7C89672D}" type="parTrans" cxnId="{3AACB449-7C2A-4045-987E-E957BCEB49D1}">
      <dgm:prSet/>
      <dgm:spPr/>
      <dgm:t>
        <a:bodyPr/>
        <a:lstStyle/>
        <a:p>
          <a:endParaRPr lang="en-US"/>
        </a:p>
      </dgm:t>
    </dgm:pt>
    <dgm:pt modelId="{C9BD50E2-2944-4BB6-98FA-80D8AF3F7525}" type="sibTrans" cxnId="{3AACB449-7C2A-4045-987E-E957BCEB49D1}">
      <dgm:prSet/>
      <dgm:spPr/>
      <dgm:t>
        <a:bodyPr/>
        <a:lstStyle/>
        <a:p>
          <a:endParaRPr lang="en-US"/>
        </a:p>
      </dgm:t>
    </dgm:pt>
    <dgm:pt modelId="{2A1B0C75-943F-4BB5-87F7-FA49496E1093}">
      <dgm:prSet phldrT="[Text]"/>
      <dgm:spPr/>
      <dgm:t>
        <a:bodyPr/>
        <a:lstStyle/>
        <a:p>
          <a:r>
            <a:rPr lang="en-US" dirty="0" smtClean="0"/>
            <a:t>Policy &amp; Compliance</a:t>
          </a:r>
          <a:endParaRPr lang="en-US" dirty="0"/>
        </a:p>
      </dgm:t>
    </dgm:pt>
    <dgm:pt modelId="{6D9C2C40-FBE5-4D11-B4DB-BF6D73CF9238}" type="parTrans" cxnId="{FDB06E37-6159-4332-9D57-E0522BE94EEF}">
      <dgm:prSet/>
      <dgm:spPr/>
      <dgm:t>
        <a:bodyPr/>
        <a:lstStyle/>
        <a:p>
          <a:endParaRPr lang="en-US"/>
        </a:p>
      </dgm:t>
    </dgm:pt>
    <dgm:pt modelId="{3FA4DBFE-7BE6-46AA-8BAD-3B9049DB8275}" type="sibTrans" cxnId="{FDB06E37-6159-4332-9D57-E0522BE94EEF}">
      <dgm:prSet/>
      <dgm:spPr/>
      <dgm:t>
        <a:bodyPr/>
        <a:lstStyle/>
        <a:p>
          <a:endParaRPr lang="en-US"/>
        </a:p>
      </dgm:t>
    </dgm:pt>
    <dgm:pt modelId="{6A38E2B1-E605-4199-9179-9B5DC93ACD6A}">
      <dgm:prSet phldrT="[Text]"/>
      <dgm:spPr>
        <a:solidFill>
          <a:srgbClr val="FFFF00"/>
        </a:solidFill>
      </dgm:spPr>
      <dgm:t>
        <a:bodyPr/>
        <a:lstStyle/>
        <a:p>
          <a:r>
            <a:rPr lang="en-US" dirty="0" smtClean="0">
              <a:solidFill>
                <a:srgbClr val="FF0000"/>
              </a:solidFill>
            </a:rPr>
            <a:t>Design</a:t>
          </a:r>
          <a:endParaRPr lang="en-US" dirty="0">
            <a:solidFill>
              <a:srgbClr val="FF0000"/>
            </a:solidFill>
          </a:endParaRPr>
        </a:p>
      </dgm:t>
    </dgm:pt>
    <dgm:pt modelId="{3C805E7E-1221-4455-B4F9-34D76C8DD104}" type="parTrans" cxnId="{6CFF4197-36BB-4C7C-A4EF-946F4A475841}">
      <dgm:prSet/>
      <dgm:spPr/>
      <dgm:t>
        <a:bodyPr/>
        <a:lstStyle/>
        <a:p>
          <a:endParaRPr lang="en-US"/>
        </a:p>
      </dgm:t>
    </dgm:pt>
    <dgm:pt modelId="{6C5ECBD0-1B3B-4DBE-895D-5FAE3159B711}" type="sibTrans" cxnId="{6CFF4197-36BB-4C7C-A4EF-946F4A475841}">
      <dgm:prSet/>
      <dgm:spPr/>
      <dgm:t>
        <a:bodyPr/>
        <a:lstStyle/>
        <a:p>
          <a:endParaRPr lang="en-US"/>
        </a:p>
      </dgm:t>
    </dgm:pt>
    <dgm:pt modelId="{6AE7DA71-6A7C-4D3B-A036-B87BD530F194}">
      <dgm:prSet phldrT="[Text]"/>
      <dgm:spPr/>
      <dgm:t>
        <a:bodyPr/>
        <a:lstStyle/>
        <a:p>
          <a:r>
            <a:rPr lang="en-US" dirty="0" smtClean="0"/>
            <a:t>Threat Assessment</a:t>
          </a:r>
          <a:endParaRPr lang="en-US" dirty="0"/>
        </a:p>
      </dgm:t>
    </dgm:pt>
    <dgm:pt modelId="{8567C269-0A90-4B41-8FAC-3AB785FD3AAC}" type="parTrans" cxnId="{1CE0C7B9-1EFC-45DE-8E6E-33232173D863}">
      <dgm:prSet/>
      <dgm:spPr/>
      <dgm:t>
        <a:bodyPr/>
        <a:lstStyle/>
        <a:p>
          <a:endParaRPr lang="en-US"/>
        </a:p>
      </dgm:t>
    </dgm:pt>
    <dgm:pt modelId="{AE00EFAD-78A5-4BBD-925B-4DDB9E8BCA75}" type="sibTrans" cxnId="{1CE0C7B9-1EFC-45DE-8E6E-33232173D863}">
      <dgm:prSet/>
      <dgm:spPr/>
      <dgm:t>
        <a:bodyPr/>
        <a:lstStyle/>
        <a:p>
          <a:endParaRPr lang="en-US"/>
        </a:p>
      </dgm:t>
    </dgm:pt>
    <dgm:pt modelId="{CD84505D-2186-4CBA-AE32-A77E8117915C}">
      <dgm:prSet phldrT="[Text]"/>
      <dgm:spPr/>
      <dgm:t>
        <a:bodyPr/>
        <a:lstStyle/>
        <a:p>
          <a:r>
            <a:rPr lang="en-US" dirty="0" smtClean="0"/>
            <a:t>Security Requirements</a:t>
          </a:r>
          <a:endParaRPr lang="en-US" dirty="0"/>
        </a:p>
      </dgm:t>
    </dgm:pt>
    <dgm:pt modelId="{46922B2C-F524-407C-A058-3380A85BB1B6}" type="parTrans" cxnId="{608B44F8-E77A-4D5B-9D02-65A29F8F5253}">
      <dgm:prSet/>
      <dgm:spPr/>
      <dgm:t>
        <a:bodyPr/>
        <a:lstStyle/>
        <a:p>
          <a:endParaRPr lang="en-US"/>
        </a:p>
      </dgm:t>
    </dgm:pt>
    <dgm:pt modelId="{99CF9628-07A6-4B54-ABF3-54A9869D099C}" type="sibTrans" cxnId="{608B44F8-E77A-4D5B-9D02-65A29F8F5253}">
      <dgm:prSet/>
      <dgm:spPr/>
      <dgm:t>
        <a:bodyPr/>
        <a:lstStyle/>
        <a:p>
          <a:endParaRPr lang="en-US"/>
        </a:p>
      </dgm:t>
    </dgm:pt>
    <dgm:pt modelId="{F27ACCAB-6581-4146-9B1C-B6A6C1C0BE77}">
      <dgm:prSet phldrT="[Text]"/>
      <dgm:spPr>
        <a:solidFill>
          <a:srgbClr val="663300"/>
        </a:solidFill>
      </dgm:spPr>
      <dgm:t>
        <a:bodyPr/>
        <a:lstStyle/>
        <a:p>
          <a:r>
            <a:rPr lang="en-US" dirty="0" smtClean="0"/>
            <a:t>Implementation</a:t>
          </a:r>
          <a:endParaRPr lang="en-US" dirty="0"/>
        </a:p>
      </dgm:t>
    </dgm:pt>
    <dgm:pt modelId="{42E6AE9F-A378-4F4C-BF9B-7484BC3E55EA}" type="parTrans" cxnId="{52B102B5-F770-4278-9935-1FF7BD9566BD}">
      <dgm:prSet/>
      <dgm:spPr/>
      <dgm:t>
        <a:bodyPr/>
        <a:lstStyle/>
        <a:p>
          <a:endParaRPr lang="en-US"/>
        </a:p>
      </dgm:t>
    </dgm:pt>
    <dgm:pt modelId="{51653579-70E9-42EE-95EC-E86BA9791F5B}" type="sibTrans" cxnId="{52B102B5-F770-4278-9935-1FF7BD9566BD}">
      <dgm:prSet/>
      <dgm:spPr/>
      <dgm:t>
        <a:bodyPr/>
        <a:lstStyle/>
        <a:p>
          <a:endParaRPr lang="en-US"/>
        </a:p>
      </dgm:t>
    </dgm:pt>
    <dgm:pt modelId="{80463AB6-825B-495C-B2C0-0263AC68032F}">
      <dgm:prSet phldrT="[Text]"/>
      <dgm:spPr/>
      <dgm:t>
        <a:bodyPr/>
        <a:lstStyle/>
        <a:p>
          <a:r>
            <a:rPr lang="en-US" dirty="0" smtClean="0"/>
            <a:t>Secure Build</a:t>
          </a:r>
          <a:endParaRPr lang="en-US" dirty="0"/>
        </a:p>
      </dgm:t>
    </dgm:pt>
    <dgm:pt modelId="{6FFC9385-BA55-4716-A179-A793FFF3A717}" type="parTrans" cxnId="{8CFA3C0A-126F-4103-943A-ECE3FFB68B08}">
      <dgm:prSet/>
      <dgm:spPr/>
      <dgm:t>
        <a:bodyPr/>
        <a:lstStyle/>
        <a:p>
          <a:endParaRPr lang="en-US"/>
        </a:p>
      </dgm:t>
    </dgm:pt>
    <dgm:pt modelId="{10E4136B-FE0D-4F15-9EC5-2C0B88694995}" type="sibTrans" cxnId="{8CFA3C0A-126F-4103-943A-ECE3FFB68B08}">
      <dgm:prSet/>
      <dgm:spPr/>
      <dgm:t>
        <a:bodyPr/>
        <a:lstStyle/>
        <a:p>
          <a:endParaRPr lang="en-US"/>
        </a:p>
      </dgm:t>
    </dgm:pt>
    <dgm:pt modelId="{BED0E70C-B6E6-4B3C-8720-A86521787D3E}">
      <dgm:prSet phldrT="[Text]"/>
      <dgm:spPr/>
      <dgm:t>
        <a:bodyPr/>
        <a:lstStyle/>
        <a:p>
          <a:r>
            <a:rPr lang="en-US" dirty="0" smtClean="0"/>
            <a:t>Education &amp; Guidance</a:t>
          </a:r>
          <a:endParaRPr lang="en-US" dirty="0"/>
        </a:p>
      </dgm:t>
    </dgm:pt>
    <dgm:pt modelId="{B06CF37B-6E91-4688-9A0F-5B4CE083EB29}" type="parTrans" cxnId="{63BADD0B-D5A0-4220-9FDD-AFD19DD286D7}">
      <dgm:prSet/>
      <dgm:spPr/>
      <dgm:t>
        <a:bodyPr/>
        <a:lstStyle/>
        <a:p>
          <a:endParaRPr lang="en-US"/>
        </a:p>
      </dgm:t>
    </dgm:pt>
    <dgm:pt modelId="{CE017D09-330C-44B3-B241-EF542F4D3D50}" type="sibTrans" cxnId="{63BADD0B-D5A0-4220-9FDD-AFD19DD286D7}">
      <dgm:prSet/>
      <dgm:spPr/>
      <dgm:t>
        <a:bodyPr/>
        <a:lstStyle/>
        <a:p>
          <a:endParaRPr lang="en-US"/>
        </a:p>
      </dgm:t>
    </dgm:pt>
    <dgm:pt modelId="{1E09683A-D493-4210-918E-6BAF83FFEBCF}">
      <dgm:prSet phldrT="[Text]"/>
      <dgm:spPr/>
      <dgm:t>
        <a:bodyPr/>
        <a:lstStyle/>
        <a:p>
          <a:r>
            <a:rPr lang="en-US" smtClean="0"/>
            <a:t>Security </a:t>
          </a:r>
          <a:r>
            <a:rPr lang="en-US" dirty="0" smtClean="0"/>
            <a:t>Architecture</a:t>
          </a:r>
          <a:endParaRPr lang="en-US" dirty="0"/>
        </a:p>
      </dgm:t>
    </dgm:pt>
    <dgm:pt modelId="{CC0D3ED4-481E-471D-B79B-6A890BAE5A1E}" type="parTrans" cxnId="{A26E4080-CD66-424B-8C02-096D87EE8A52}">
      <dgm:prSet/>
      <dgm:spPr/>
      <dgm:t>
        <a:bodyPr/>
        <a:lstStyle/>
        <a:p>
          <a:endParaRPr lang="en-US"/>
        </a:p>
      </dgm:t>
    </dgm:pt>
    <dgm:pt modelId="{CC3EC60B-439A-481D-AAE9-207F3A304A0F}" type="sibTrans" cxnId="{A26E4080-CD66-424B-8C02-096D87EE8A52}">
      <dgm:prSet/>
      <dgm:spPr/>
      <dgm:t>
        <a:bodyPr/>
        <a:lstStyle/>
        <a:p>
          <a:endParaRPr lang="en-US"/>
        </a:p>
      </dgm:t>
    </dgm:pt>
    <dgm:pt modelId="{7775F3CB-F3B6-45AA-B058-05078C86BE87}">
      <dgm:prSet phldrT="[Text]"/>
      <dgm:spPr/>
      <dgm:t>
        <a:bodyPr/>
        <a:lstStyle/>
        <a:p>
          <a:r>
            <a:rPr lang="en-US" dirty="0" smtClean="0"/>
            <a:t>Secure Deployment</a:t>
          </a:r>
          <a:endParaRPr lang="en-US" dirty="0"/>
        </a:p>
      </dgm:t>
    </dgm:pt>
    <dgm:pt modelId="{2E3B6F7A-43ED-449A-9F17-A6338188FBBE}" type="parTrans" cxnId="{D8266938-2675-46C9-8B65-40A8B0267C5D}">
      <dgm:prSet/>
      <dgm:spPr/>
      <dgm:t>
        <a:bodyPr/>
        <a:lstStyle/>
        <a:p>
          <a:endParaRPr lang="en-US"/>
        </a:p>
      </dgm:t>
    </dgm:pt>
    <dgm:pt modelId="{B8AB70B3-A56D-48A3-A8AB-92BA9EE2964F}" type="sibTrans" cxnId="{D8266938-2675-46C9-8B65-40A8B0267C5D}">
      <dgm:prSet/>
      <dgm:spPr/>
      <dgm:t>
        <a:bodyPr/>
        <a:lstStyle/>
        <a:p>
          <a:endParaRPr lang="en-US"/>
        </a:p>
      </dgm:t>
    </dgm:pt>
    <dgm:pt modelId="{852A7249-B028-49D3-AA17-CE57D250163D}">
      <dgm:prSet phldrT="[Text]"/>
      <dgm:spPr/>
      <dgm:t>
        <a:bodyPr/>
        <a:lstStyle/>
        <a:p>
          <a:r>
            <a:rPr lang="en-US" dirty="0" smtClean="0"/>
            <a:t>Defect Management</a:t>
          </a:r>
          <a:endParaRPr lang="en-US" dirty="0"/>
        </a:p>
      </dgm:t>
    </dgm:pt>
    <dgm:pt modelId="{5EE6BB01-86C3-4684-8925-A5C32A2C9A85}" type="parTrans" cxnId="{7CAF20AF-B6BE-40DA-B512-1652860B43BF}">
      <dgm:prSet/>
      <dgm:spPr/>
      <dgm:t>
        <a:bodyPr/>
        <a:lstStyle/>
        <a:p>
          <a:endParaRPr lang="en-US"/>
        </a:p>
      </dgm:t>
    </dgm:pt>
    <dgm:pt modelId="{919A20C0-588C-46F3-BA16-6117B924C981}" type="sibTrans" cxnId="{7CAF20AF-B6BE-40DA-B512-1652860B43BF}">
      <dgm:prSet/>
      <dgm:spPr/>
      <dgm:t>
        <a:bodyPr/>
        <a:lstStyle/>
        <a:p>
          <a:endParaRPr lang="en-US"/>
        </a:p>
      </dgm:t>
    </dgm:pt>
    <dgm:pt modelId="{4C8CDFB1-39E4-43D0-8D58-CBE964C70AF7}">
      <dgm:prSet phldrT="[Text]"/>
      <dgm:spPr>
        <a:solidFill>
          <a:schemeClr val="accent3">
            <a:lumMod val="50000"/>
          </a:schemeClr>
        </a:solidFill>
      </dgm:spPr>
      <dgm:t>
        <a:bodyPr/>
        <a:lstStyle/>
        <a:p>
          <a:r>
            <a:rPr lang="en-US" dirty="0" smtClean="0"/>
            <a:t>Verification</a:t>
          </a:r>
          <a:endParaRPr lang="en-US" dirty="0"/>
        </a:p>
      </dgm:t>
    </dgm:pt>
    <dgm:pt modelId="{26B3CDEF-28D2-4693-A82D-84C5E6DD06D3}" type="parTrans" cxnId="{5CA3C885-46C7-4B67-AB69-DFF42A241804}">
      <dgm:prSet/>
      <dgm:spPr/>
      <dgm:t>
        <a:bodyPr/>
        <a:lstStyle/>
        <a:p>
          <a:endParaRPr lang="en-US"/>
        </a:p>
      </dgm:t>
    </dgm:pt>
    <dgm:pt modelId="{017D3515-544D-4293-B863-E9D958466D1A}" type="sibTrans" cxnId="{5CA3C885-46C7-4B67-AB69-DFF42A241804}">
      <dgm:prSet/>
      <dgm:spPr/>
      <dgm:t>
        <a:bodyPr/>
        <a:lstStyle/>
        <a:p>
          <a:endParaRPr lang="en-US"/>
        </a:p>
      </dgm:t>
    </dgm:pt>
    <dgm:pt modelId="{57F4338D-4161-4B01-A6AD-7A9FAF1564BD}">
      <dgm:prSet phldrT="[Text]"/>
      <dgm:spPr/>
      <dgm:t>
        <a:bodyPr/>
        <a:lstStyle/>
        <a:p>
          <a:r>
            <a:rPr lang="en-US" dirty="0" smtClean="0"/>
            <a:t>Architecture Assessment</a:t>
          </a:r>
          <a:endParaRPr lang="en-US" dirty="0"/>
        </a:p>
      </dgm:t>
    </dgm:pt>
    <dgm:pt modelId="{33D32B1D-5418-4C26-BC45-F20CC691B0E6}" type="parTrans" cxnId="{CA91D929-4552-4EE8-8259-7E2BCB19A23A}">
      <dgm:prSet/>
      <dgm:spPr/>
      <dgm:t>
        <a:bodyPr/>
        <a:lstStyle/>
        <a:p>
          <a:endParaRPr lang="en-US"/>
        </a:p>
      </dgm:t>
    </dgm:pt>
    <dgm:pt modelId="{2246AC1B-D84F-416A-BB09-C78AC3D53607}" type="sibTrans" cxnId="{CA91D929-4552-4EE8-8259-7E2BCB19A23A}">
      <dgm:prSet/>
      <dgm:spPr/>
      <dgm:t>
        <a:bodyPr/>
        <a:lstStyle/>
        <a:p>
          <a:endParaRPr lang="en-US"/>
        </a:p>
      </dgm:t>
    </dgm:pt>
    <dgm:pt modelId="{436CD2FF-BD18-4738-A957-FD40A05DC5BC}">
      <dgm:prSet phldrT="[Text]"/>
      <dgm:spPr/>
      <dgm:t>
        <a:bodyPr/>
        <a:lstStyle/>
        <a:p>
          <a:r>
            <a:rPr lang="en-US" dirty="0" smtClean="0"/>
            <a:t>Requirements Testing</a:t>
          </a:r>
          <a:endParaRPr lang="en-US" dirty="0"/>
        </a:p>
      </dgm:t>
    </dgm:pt>
    <dgm:pt modelId="{79715537-A94E-4382-B893-9AF59BD6F339}" type="parTrans" cxnId="{67E80E4D-164C-4BFB-B9F8-85E8E0331A16}">
      <dgm:prSet/>
      <dgm:spPr/>
      <dgm:t>
        <a:bodyPr/>
        <a:lstStyle/>
        <a:p>
          <a:endParaRPr lang="en-US"/>
        </a:p>
      </dgm:t>
    </dgm:pt>
    <dgm:pt modelId="{B114C952-6900-4B96-A435-5551B3D8DE45}" type="sibTrans" cxnId="{67E80E4D-164C-4BFB-B9F8-85E8E0331A16}">
      <dgm:prSet/>
      <dgm:spPr/>
      <dgm:t>
        <a:bodyPr/>
        <a:lstStyle/>
        <a:p>
          <a:endParaRPr lang="en-US"/>
        </a:p>
      </dgm:t>
    </dgm:pt>
    <dgm:pt modelId="{C23B6033-A671-45B4-BAD5-1F55C63CBBD1}">
      <dgm:prSet phldrT="[Text]"/>
      <dgm:spPr/>
      <dgm:t>
        <a:bodyPr/>
        <a:lstStyle/>
        <a:p>
          <a:r>
            <a:rPr lang="en-US" dirty="0" smtClean="0"/>
            <a:t>Security Testing</a:t>
          </a:r>
          <a:endParaRPr lang="en-US" dirty="0"/>
        </a:p>
      </dgm:t>
    </dgm:pt>
    <dgm:pt modelId="{BC8C0342-4747-4114-A329-50EF72CE424F}" type="parTrans" cxnId="{986CB1A4-8BAE-4DE0-92F1-A3265D805C91}">
      <dgm:prSet/>
      <dgm:spPr/>
      <dgm:t>
        <a:bodyPr/>
        <a:lstStyle/>
        <a:p>
          <a:endParaRPr lang="en-US"/>
        </a:p>
      </dgm:t>
    </dgm:pt>
    <dgm:pt modelId="{C9C004D0-650D-4E79-8E07-7D556E82EFE4}" type="sibTrans" cxnId="{986CB1A4-8BAE-4DE0-92F1-A3265D805C91}">
      <dgm:prSet/>
      <dgm:spPr/>
      <dgm:t>
        <a:bodyPr/>
        <a:lstStyle/>
        <a:p>
          <a:endParaRPr lang="en-US"/>
        </a:p>
      </dgm:t>
    </dgm:pt>
    <dgm:pt modelId="{3F509756-479A-4058-B8F4-F244FA389407}">
      <dgm:prSet phldrT="[Text]"/>
      <dgm:spPr>
        <a:solidFill>
          <a:srgbClr val="C00000"/>
        </a:solidFill>
      </dgm:spPr>
      <dgm:t>
        <a:bodyPr/>
        <a:lstStyle/>
        <a:p>
          <a:r>
            <a:rPr lang="en-US" dirty="0" smtClean="0"/>
            <a:t>Operations</a:t>
          </a:r>
          <a:endParaRPr lang="en-US" dirty="0"/>
        </a:p>
      </dgm:t>
    </dgm:pt>
    <dgm:pt modelId="{73EFF5DA-8C7E-4718-A0A9-2A23C8BDD499}" type="parTrans" cxnId="{FD8335EE-9B94-414E-B660-E161C598FAC5}">
      <dgm:prSet/>
      <dgm:spPr/>
      <dgm:t>
        <a:bodyPr/>
        <a:lstStyle/>
        <a:p>
          <a:endParaRPr lang="en-US"/>
        </a:p>
      </dgm:t>
    </dgm:pt>
    <dgm:pt modelId="{C46454F9-61AB-410A-AF2D-1A66EB870F74}" type="sibTrans" cxnId="{FD8335EE-9B94-414E-B660-E161C598FAC5}">
      <dgm:prSet/>
      <dgm:spPr/>
      <dgm:t>
        <a:bodyPr/>
        <a:lstStyle/>
        <a:p>
          <a:endParaRPr lang="en-US"/>
        </a:p>
      </dgm:t>
    </dgm:pt>
    <dgm:pt modelId="{35AEFB3D-0324-48FB-BE52-12D39B2CB82E}">
      <dgm:prSet phldrT="[Text]"/>
      <dgm:spPr/>
      <dgm:t>
        <a:bodyPr/>
        <a:lstStyle/>
        <a:p>
          <a:r>
            <a:rPr lang="en-US" dirty="0" smtClean="0"/>
            <a:t>Incident Management</a:t>
          </a:r>
          <a:endParaRPr lang="en-US" dirty="0"/>
        </a:p>
      </dgm:t>
    </dgm:pt>
    <dgm:pt modelId="{7DEB3B9A-0130-471C-BB46-BFAD5AA89591}" type="parTrans" cxnId="{D44F9CDD-E213-49DB-9A04-5059AE6B49B3}">
      <dgm:prSet/>
      <dgm:spPr/>
      <dgm:t>
        <a:bodyPr/>
        <a:lstStyle/>
        <a:p>
          <a:endParaRPr lang="en-US"/>
        </a:p>
      </dgm:t>
    </dgm:pt>
    <dgm:pt modelId="{E3A10DD1-89F3-48FA-828D-3D197E04C50B}" type="sibTrans" cxnId="{D44F9CDD-E213-49DB-9A04-5059AE6B49B3}">
      <dgm:prSet/>
      <dgm:spPr/>
      <dgm:t>
        <a:bodyPr/>
        <a:lstStyle/>
        <a:p>
          <a:endParaRPr lang="en-US"/>
        </a:p>
      </dgm:t>
    </dgm:pt>
    <dgm:pt modelId="{2E6DC840-39BE-418F-82A0-9A3AA1F78A3E}">
      <dgm:prSet phldrT="[Text]"/>
      <dgm:spPr/>
      <dgm:t>
        <a:bodyPr/>
        <a:lstStyle/>
        <a:p>
          <a:r>
            <a:rPr lang="en-US" dirty="0" smtClean="0"/>
            <a:t>Environment Management</a:t>
          </a:r>
          <a:endParaRPr lang="en-US" dirty="0"/>
        </a:p>
      </dgm:t>
    </dgm:pt>
    <dgm:pt modelId="{5F052BA5-4360-42A2-99FA-359926ECCB4C}" type="parTrans" cxnId="{FC8EB534-B843-4799-9F89-8B573C3047DC}">
      <dgm:prSet/>
      <dgm:spPr/>
      <dgm:t>
        <a:bodyPr/>
        <a:lstStyle/>
        <a:p>
          <a:endParaRPr lang="en-US"/>
        </a:p>
      </dgm:t>
    </dgm:pt>
    <dgm:pt modelId="{0FA28944-8C25-46E4-8004-59179DCD90BB}" type="sibTrans" cxnId="{FC8EB534-B843-4799-9F89-8B573C3047DC}">
      <dgm:prSet/>
      <dgm:spPr/>
      <dgm:t>
        <a:bodyPr/>
        <a:lstStyle/>
        <a:p>
          <a:endParaRPr lang="en-US"/>
        </a:p>
      </dgm:t>
    </dgm:pt>
    <dgm:pt modelId="{CD341ED4-1FED-445F-9F39-0E564895ABD0}">
      <dgm:prSet phldrT="[Text]"/>
      <dgm:spPr/>
      <dgm:t>
        <a:bodyPr/>
        <a:lstStyle/>
        <a:p>
          <a:r>
            <a:rPr lang="en-US" dirty="0" smtClean="0"/>
            <a:t>Operational Management</a:t>
          </a:r>
          <a:endParaRPr lang="en-US" dirty="0"/>
        </a:p>
      </dgm:t>
    </dgm:pt>
    <dgm:pt modelId="{4F973C3E-96AB-4DFF-AE81-FE02FD8B0A4E}" type="parTrans" cxnId="{EB532E4E-6B6F-4B5B-B55D-FC7E39710BAF}">
      <dgm:prSet/>
      <dgm:spPr/>
      <dgm:t>
        <a:bodyPr/>
        <a:lstStyle/>
        <a:p>
          <a:endParaRPr lang="en-US"/>
        </a:p>
      </dgm:t>
    </dgm:pt>
    <dgm:pt modelId="{777D0FAD-135E-4259-993A-BDFC2A2E1E4B}" type="sibTrans" cxnId="{EB532E4E-6B6F-4B5B-B55D-FC7E39710BAF}">
      <dgm:prSet/>
      <dgm:spPr/>
      <dgm:t>
        <a:bodyPr/>
        <a:lstStyle/>
        <a:p>
          <a:endParaRPr lang="en-US"/>
        </a:p>
      </dgm:t>
    </dgm:pt>
    <dgm:pt modelId="{6FCE7EDA-78EE-4CA3-BE46-078D724F5DE7}" type="pres">
      <dgm:prSet presAssocID="{F4EC5004-BA85-4155-9E38-2A774080B9E7}" presName="Name0" presStyleCnt="0">
        <dgm:presLayoutVars>
          <dgm:dir/>
          <dgm:animLvl val="lvl"/>
          <dgm:resizeHandles val="exact"/>
        </dgm:presLayoutVars>
      </dgm:prSet>
      <dgm:spPr/>
      <dgm:t>
        <a:bodyPr/>
        <a:lstStyle/>
        <a:p>
          <a:endParaRPr lang="en-US"/>
        </a:p>
      </dgm:t>
    </dgm:pt>
    <dgm:pt modelId="{689B51C5-3AE4-426F-8F84-0563CC3F62ED}" type="pres">
      <dgm:prSet presAssocID="{905C5D40-6637-4CCB-8BF3-D1B64F18B95F}" presName="composite" presStyleCnt="0"/>
      <dgm:spPr/>
    </dgm:pt>
    <dgm:pt modelId="{89A89786-9151-431D-A80D-D3ED97D267DB}" type="pres">
      <dgm:prSet presAssocID="{905C5D40-6637-4CCB-8BF3-D1B64F18B95F}" presName="parTx" presStyleLbl="alignNode1" presStyleIdx="0" presStyleCnt="5">
        <dgm:presLayoutVars>
          <dgm:chMax val="0"/>
          <dgm:chPref val="0"/>
          <dgm:bulletEnabled val="1"/>
        </dgm:presLayoutVars>
      </dgm:prSet>
      <dgm:spPr/>
      <dgm:t>
        <a:bodyPr/>
        <a:lstStyle/>
        <a:p>
          <a:endParaRPr lang="en-US"/>
        </a:p>
      </dgm:t>
    </dgm:pt>
    <dgm:pt modelId="{87ADB98C-0342-4D07-A535-656CFE5844AF}" type="pres">
      <dgm:prSet presAssocID="{905C5D40-6637-4CCB-8BF3-D1B64F18B95F}" presName="desTx" presStyleLbl="alignAccFollowNode1" presStyleIdx="0" presStyleCnt="5">
        <dgm:presLayoutVars>
          <dgm:bulletEnabled val="1"/>
        </dgm:presLayoutVars>
      </dgm:prSet>
      <dgm:spPr/>
      <dgm:t>
        <a:bodyPr/>
        <a:lstStyle/>
        <a:p>
          <a:endParaRPr lang="en-US"/>
        </a:p>
      </dgm:t>
    </dgm:pt>
    <dgm:pt modelId="{13F710B9-0AD4-4E19-B6E0-51EF24F882CF}" type="pres">
      <dgm:prSet presAssocID="{D85CEA6B-AC9C-4D4F-A343-ABBC6173315E}" presName="space" presStyleCnt="0"/>
      <dgm:spPr/>
    </dgm:pt>
    <dgm:pt modelId="{60B0037E-B595-4A59-9438-BEAE89D6C23F}" type="pres">
      <dgm:prSet presAssocID="{6A38E2B1-E605-4199-9179-9B5DC93ACD6A}" presName="composite" presStyleCnt="0"/>
      <dgm:spPr/>
    </dgm:pt>
    <dgm:pt modelId="{D9FA40BC-DFB1-4634-ADCC-B371CA24A517}" type="pres">
      <dgm:prSet presAssocID="{6A38E2B1-E605-4199-9179-9B5DC93ACD6A}" presName="parTx" presStyleLbl="alignNode1" presStyleIdx="1" presStyleCnt="5">
        <dgm:presLayoutVars>
          <dgm:chMax val="0"/>
          <dgm:chPref val="0"/>
          <dgm:bulletEnabled val="1"/>
        </dgm:presLayoutVars>
      </dgm:prSet>
      <dgm:spPr/>
      <dgm:t>
        <a:bodyPr/>
        <a:lstStyle/>
        <a:p>
          <a:endParaRPr lang="en-US"/>
        </a:p>
      </dgm:t>
    </dgm:pt>
    <dgm:pt modelId="{753AABC9-18DD-4079-90C2-F47127C3CD51}" type="pres">
      <dgm:prSet presAssocID="{6A38E2B1-E605-4199-9179-9B5DC93ACD6A}" presName="desTx" presStyleLbl="alignAccFollowNode1" presStyleIdx="1" presStyleCnt="5">
        <dgm:presLayoutVars>
          <dgm:bulletEnabled val="1"/>
        </dgm:presLayoutVars>
      </dgm:prSet>
      <dgm:spPr/>
      <dgm:t>
        <a:bodyPr/>
        <a:lstStyle/>
        <a:p>
          <a:endParaRPr lang="en-US"/>
        </a:p>
      </dgm:t>
    </dgm:pt>
    <dgm:pt modelId="{C89A83EC-9040-451E-945C-5827CDC1156D}" type="pres">
      <dgm:prSet presAssocID="{6C5ECBD0-1B3B-4DBE-895D-5FAE3159B711}" presName="space" presStyleCnt="0"/>
      <dgm:spPr/>
    </dgm:pt>
    <dgm:pt modelId="{79CD0D8C-D126-4762-9404-305D250766D5}" type="pres">
      <dgm:prSet presAssocID="{F27ACCAB-6581-4146-9B1C-B6A6C1C0BE77}" presName="composite" presStyleCnt="0"/>
      <dgm:spPr/>
    </dgm:pt>
    <dgm:pt modelId="{45907D11-E706-4A5E-AAB0-B99CA0373363}" type="pres">
      <dgm:prSet presAssocID="{F27ACCAB-6581-4146-9B1C-B6A6C1C0BE77}" presName="parTx" presStyleLbl="alignNode1" presStyleIdx="2" presStyleCnt="5">
        <dgm:presLayoutVars>
          <dgm:chMax val="0"/>
          <dgm:chPref val="0"/>
          <dgm:bulletEnabled val="1"/>
        </dgm:presLayoutVars>
      </dgm:prSet>
      <dgm:spPr/>
      <dgm:t>
        <a:bodyPr/>
        <a:lstStyle/>
        <a:p>
          <a:endParaRPr lang="en-US"/>
        </a:p>
      </dgm:t>
    </dgm:pt>
    <dgm:pt modelId="{826828FC-45A7-4748-9D5A-CC7B8528CA14}" type="pres">
      <dgm:prSet presAssocID="{F27ACCAB-6581-4146-9B1C-B6A6C1C0BE77}" presName="desTx" presStyleLbl="alignAccFollowNode1" presStyleIdx="2" presStyleCnt="5">
        <dgm:presLayoutVars>
          <dgm:bulletEnabled val="1"/>
        </dgm:presLayoutVars>
      </dgm:prSet>
      <dgm:spPr/>
      <dgm:t>
        <a:bodyPr/>
        <a:lstStyle/>
        <a:p>
          <a:endParaRPr lang="en-US"/>
        </a:p>
      </dgm:t>
    </dgm:pt>
    <dgm:pt modelId="{FE3BA08B-A048-4926-BA53-9FF82B36AB57}" type="pres">
      <dgm:prSet presAssocID="{51653579-70E9-42EE-95EC-E86BA9791F5B}" presName="space" presStyleCnt="0"/>
      <dgm:spPr/>
    </dgm:pt>
    <dgm:pt modelId="{09F4C9E8-B531-4B56-96C0-511F3DDBFF40}" type="pres">
      <dgm:prSet presAssocID="{4C8CDFB1-39E4-43D0-8D58-CBE964C70AF7}" presName="composite" presStyleCnt="0"/>
      <dgm:spPr/>
    </dgm:pt>
    <dgm:pt modelId="{F5A8265A-F2C9-446C-AE34-F79C2246AB48}" type="pres">
      <dgm:prSet presAssocID="{4C8CDFB1-39E4-43D0-8D58-CBE964C70AF7}" presName="parTx" presStyleLbl="alignNode1" presStyleIdx="3" presStyleCnt="5">
        <dgm:presLayoutVars>
          <dgm:chMax val="0"/>
          <dgm:chPref val="0"/>
          <dgm:bulletEnabled val="1"/>
        </dgm:presLayoutVars>
      </dgm:prSet>
      <dgm:spPr/>
      <dgm:t>
        <a:bodyPr/>
        <a:lstStyle/>
        <a:p>
          <a:endParaRPr lang="en-US"/>
        </a:p>
      </dgm:t>
    </dgm:pt>
    <dgm:pt modelId="{675AB4A1-62F0-40FD-A2BB-8A79C1831C31}" type="pres">
      <dgm:prSet presAssocID="{4C8CDFB1-39E4-43D0-8D58-CBE964C70AF7}" presName="desTx" presStyleLbl="alignAccFollowNode1" presStyleIdx="3" presStyleCnt="5">
        <dgm:presLayoutVars>
          <dgm:bulletEnabled val="1"/>
        </dgm:presLayoutVars>
      </dgm:prSet>
      <dgm:spPr/>
      <dgm:t>
        <a:bodyPr/>
        <a:lstStyle/>
        <a:p>
          <a:endParaRPr lang="en-US"/>
        </a:p>
      </dgm:t>
    </dgm:pt>
    <dgm:pt modelId="{3B23EF20-1C57-4127-94B6-F43BA5B48DF4}" type="pres">
      <dgm:prSet presAssocID="{017D3515-544D-4293-B863-E9D958466D1A}" presName="space" presStyleCnt="0"/>
      <dgm:spPr/>
    </dgm:pt>
    <dgm:pt modelId="{67594042-D600-4546-83D3-190F0A30922D}" type="pres">
      <dgm:prSet presAssocID="{3F509756-479A-4058-B8F4-F244FA389407}" presName="composite" presStyleCnt="0"/>
      <dgm:spPr/>
    </dgm:pt>
    <dgm:pt modelId="{E6687F24-49E2-4689-8C45-97ADCFE56224}" type="pres">
      <dgm:prSet presAssocID="{3F509756-479A-4058-B8F4-F244FA389407}" presName="parTx" presStyleLbl="alignNode1" presStyleIdx="4" presStyleCnt="5">
        <dgm:presLayoutVars>
          <dgm:chMax val="0"/>
          <dgm:chPref val="0"/>
          <dgm:bulletEnabled val="1"/>
        </dgm:presLayoutVars>
      </dgm:prSet>
      <dgm:spPr/>
      <dgm:t>
        <a:bodyPr/>
        <a:lstStyle/>
        <a:p>
          <a:endParaRPr lang="en-US"/>
        </a:p>
      </dgm:t>
    </dgm:pt>
    <dgm:pt modelId="{94BCD809-7F43-46C2-8D5F-824CA7C42FD7}" type="pres">
      <dgm:prSet presAssocID="{3F509756-479A-4058-B8F4-F244FA389407}" presName="desTx" presStyleLbl="alignAccFollowNode1" presStyleIdx="4" presStyleCnt="5">
        <dgm:presLayoutVars>
          <dgm:bulletEnabled val="1"/>
        </dgm:presLayoutVars>
      </dgm:prSet>
      <dgm:spPr/>
      <dgm:t>
        <a:bodyPr/>
        <a:lstStyle/>
        <a:p>
          <a:endParaRPr lang="en-US"/>
        </a:p>
      </dgm:t>
    </dgm:pt>
  </dgm:ptLst>
  <dgm:cxnLst>
    <dgm:cxn modelId="{986CB1A4-8BAE-4DE0-92F1-A3265D805C91}" srcId="{4C8CDFB1-39E4-43D0-8D58-CBE964C70AF7}" destId="{C23B6033-A671-45B4-BAD5-1F55C63CBBD1}" srcOrd="2" destOrd="0" parTransId="{BC8C0342-4747-4114-A329-50EF72CE424F}" sibTransId="{C9C004D0-650D-4E79-8E07-7D556E82EFE4}"/>
    <dgm:cxn modelId="{633BB82B-FBFD-4B17-82CB-49FCF91D03FD}" type="presOf" srcId="{1E09683A-D493-4210-918E-6BAF83FFEBCF}" destId="{753AABC9-18DD-4079-90C2-F47127C3CD51}" srcOrd="0" destOrd="2" presId="urn:microsoft.com/office/officeart/2005/8/layout/hList1"/>
    <dgm:cxn modelId="{36BF8267-A23D-415C-A5C8-3909676FE921}" type="presOf" srcId="{C23B6033-A671-45B4-BAD5-1F55C63CBBD1}" destId="{675AB4A1-62F0-40FD-A2BB-8A79C1831C31}" srcOrd="0" destOrd="2" presId="urn:microsoft.com/office/officeart/2005/8/layout/hList1"/>
    <dgm:cxn modelId="{D8266938-2675-46C9-8B65-40A8B0267C5D}" srcId="{F27ACCAB-6581-4146-9B1C-B6A6C1C0BE77}" destId="{7775F3CB-F3B6-45AA-B058-05078C86BE87}" srcOrd="1" destOrd="0" parTransId="{2E3B6F7A-43ED-449A-9F17-A6338188FBBE}" sibTransId="{B8AB70B3-A56D-48A3-A8AB-92BA9EE2964F}"/>
    <dgm:cxn modelId="{608B44F8-E77A-4D5B-9D02-65A29F8F5253}" srcId="{6A38E2B1-E605-4199-9179-9B5DC93ACD6A}" destId="{CD84505D-2186-4CBA-AE32-A77E8117915C}" srcOrd="1" destOrd="0" parTransId="{46922B2C-F524-407C-A058-3380A85BB1B6}" sibTransId="{99CF9628-07A6-4B54-ABF3-54A9869D099C}"/>
    <dgm:cxn modelId="{CA91D929-4552-4EE8-8259-7E2BCB19A23A}" srcId="{4C8CDFB1-39E4-43D0-8D58-CBE964C70AF7}" destId="{57F4338D-4161-4B01-A6AD-7A9FAF1564BD}" srcOrd="0" destOrd="0" parTransId="{33D32B1D-5418-4C26-BC45-F20CC691B0E6}" sibTransId="{2246AC1B-D84F-416A-BB09-C78AC3D53607}"/>
    <dgm:cxn modelId="{CA3561EE-EA16-4DE0-9E61-8829283E12D4}" srcId="{F4EC5004-BA85-4155-9E38-2A774080B9E7}" destId="{905C5D40-6637-4CCB-8BF3-D1B64F18B95F}" srcOrd="0" destOrd="0" parTransId="{74DB9C5F-F6B3-4F8D-8747-D321814A9794}" sibTransId="{D85CEA6B-AC9C-4D4F-A343-ABBC6173315E}"/>
    <dgm:cxn modelId="{FC8EB534-B843-4799-9F89-8B573C3047DC}" srcId="{3F509756-479A-4058-B8F4-F244FA389407}" destId="{2E6DC840-39BE-418F-82A0-9A3AA1F78A3E}" srcOrd="1" destOrd="0" parTransId="{5F052BA5-4360-42A2-99FA-359926ECCB4C}" sibTransId="{0FA28944-8C25-46E4-8004-59179DCD90BB}"/>
    <dgm:cxn modelId="{52B102B5-F770-4278-9935-1FF7BD9566BD}" srcId="{F4EC5004-BA85-4155-9E38-2A774080B9E7}" destId="{F27ACCAB-6581-4146-9B1C-B6A6C1C0BE77}" srcOrd="2" destOrd="0" parTransId="{42E6AE9F-A378-4F4C-BF9B-7484BC3E55EA}" sibTransId="{51653579-70E9-42EE-95EC-E86BA9791F5B}"/>
    <dgm:cxn modelId="{1CE0C7B9-1EFC-45DE-8E6E-33232173D863}" srcId="{6A38E2B1-E605-4199-9179-9B5DC93ACD6A}" destId="{6AE7DA71-6A7C-4D3B-A036-B87BD530F194}" srcOrd="0" destOrd="0" parTransId="{8567C269-0A90-4B41-8FAC-3AB785FD3AAC}" sibTransId="{AE00EFAD-78A5-4BBD-925B-4DDB9E8BCA75}"/>
    <dgm:cxn modelId="{F8E03393-4F8A-4326-A5C9-82E60263DBDE}" type="presOf" srcId="{CD84505D-2186-4CBA-AE32-A77E8117915C}" destId="{753AABC9-18DD-4079-90C2-F47127C3CD51}" srcOrd="0" destOrd="1" presId="urn:microsoft.com/office/officeart/2005/8/layout/hList1"/>
    <dgm:cxn modelId="{7CAF20AF-B6BE-40DA-B512-1652860B43BF}" srcId="{F27ACCAB-6581-4146-9B1C-B6A6C1C0BE77}" destId="{852A7249-B028-49D3-AA17-CE57D250163D}" srcOrd="2" destOrd="0" parTransId="{5EE6BB01-86C3-4684-8925-A5C32A2C9A85}" sibTransId="{919A20C0-588C-46F3-BA16-6117B924C981}"/>
    <dgm:cxn modelId="{FDB06E37-6159-4332-9D57-E0522BE94EEF}" srcId="{905C5D40-6637-4CCB-8BF3-D1B64F18B95F}" destId="{2A1B0C75-943F-4BB5-87F7-FA49496E1093}" srcOrd="1" destOrd="0" parTransId="{6D9C2C40-FBE5-4D11-B4DB-BF6D73CF9238}" sibTransId="{3FA4DBFE-7BE6-46AA-8BAD-3B9049DB8275}"/>
    <dgm:cxn modelId="{6CFF4197-36BB-4C7C-A4EF-946F4A475841}" srcId="{F4EC5004-BA85-4155-9E38-2A774080B9E7}" destId="{6A38E2B1-E605-4199-9179-9B5DC93ACD6A}" srcOrd="1" destOrd="0" parTransId="{3C805E7E-1221-4455-B4F9-34D76C8DD104}" sibTransId="{6C5ECBD0-1B3B-4DBE-895D-5FAE3159B711}"/>
    <dgm:cxn modelId="{B58E9091-98BA-4E34-BCDF-EF5CE7705189}" type="presOf" srcId="{57F4338D-4161-4B01-A6AD-7A9FAF1564BD}" destId="{675AB4A1-62F0-40FD-A2BB-8A79C1831C31}" srcOrd="0" destOrd="0" presId="urn:microsoft.com/office/officeart/2005/8/layout/hList1"/>
    <dgm:cxn modelId="{67E80E4D-164C-4BFB-B9F8-85E8E0331A16}" srcId="{4C8CDFB1-39E4-43D0-8D58-CBE964C70AF7}" destId="{436CD2FF-BD18-4738-A957-FD40A05DC5BC}" srcOrd="1" destOrd="0" parTransId="{79715537-A94E-4382-B893-9AF59BD6F339}" sibTransId="{B114C952-6900-4B96-A435-5551B3D8DE45}"/>
    <dgm:cxn modelId="{844F5666-7FED-48B6-98A7-9CAC3622732A}" type="presOf" srcId="{905C5D40-6637-4CCB-8BF3-D1B64F18B95F}" destId="{89A89786-9151-431D-A80D-D3ED97D267DB}" srcOrd="0" destOrd="0" presId="urn:microsoft.com/office/officeart/2005/8/layout/hList1"/>
    <dgm:cxn modelId="{A26E4080-CD66-424B-8C02-096D87EE8A52}" srcId="{6A38E2B1-E605-4199-9179-9B5DC93ACD6A}" destId="{1E09683A-D493-4210-918E-6BAF83FFEBCF}" srcOrd="2" destOrd="0" parTransId="{CC0D3ED4-481E-471D-B79B-6A890BAE5A1E}" sibTransId="{CC3EC60B-439A-481D-AAE9-207F3A304A0F}"/>
    <dgm:cxn modelId="{C95CAA26-D922-4822-BB4D-644A479FC38C}" type="presOf" srcId="{F27ACCAB-6581-4146-9B1C-B6A6C1C0BE77}" destId="{45907D11-E706-4A5E-AAB0-B99CA0373363}" srcOrd="0" destOrd="0" presId="urn:microsoft.com/office/officeart/2005/8/layout/hList1"/>
    <dgm:cxn modelId="{BEBBDB34-9BDB-465E-8475-9FEDF204B889}" type="presOf" srcId="{436CD2FF-BD18-4738-A957-FD40A05DC5BC}" destId="{675AB4A1-62F0-40FD-A2BB-8A79C1831C31}" srcOrd="0" destOrd="1" presId="urn:microsoft.com/office/officeart/2005/8/layout/hList1"/>
    <dgm:cxn modelId="{0255AAAB-A478-4537-A681-963A05955912}" type="presOf" srcId="{852A7249-B028-49D3-AA17-CE57D250163D}" destId="{826828FC-45A7-4748-9D5A-CC7B8528CA14}" srcOrd="0" destOrd="2" presId="urn:microsoft.com/office/officeart/2005/8/layout/hList1"/>
    <dgm:cxn modelId="{2CBDF1D1-4BF7-4464-84F2-7A22C5E33D8C}" type="presOf" srcId="{6A38E2B1-E605-4199-9179-9B5DC93ACD6A}" destId="{D9FA40BC-DFB1-4634-ADCC-B371CA24A517}" srcOrd="0" destOrd="0" presId="urn:microsoft.com/office/officeart/2005/8/layout/hList1"/>
    <dgm:cxn modelId="{C228472F-64F2-4D8E-921A-4C37C5DF6845}" type="presOf" srcId="{6AE7DA71-6A7C-4D3B-A036-B87BD530F194}" destId="{753AABC9-18DD-4079-90C2-F47127C3CD51}" srcOrd="0" destOrd="0" presId="urn:microsoft.com/office/officeart/2005/8/layout/hList1"/>
    <dgm:cxn modelId="{747FD61B-EDBD-4408-A60A-26ABE5D9C238}" type="presOf" srcId="{4C8CDFB1-39E4-43D0-8D58-CBE964C70AF7}" destId="{F5A8265A-F2C9-446C-AE34-F79C2246AB48}" srcOrd="0" destOrd="0" presId="urn:microsoft.com/office/officeart/2005/8/layout/hList1"/>
    <dgm:cxn modelId="{5BB6693F-4DC8-4E62-8863-6447ED351F58}" type="presOf" srcId="{80463AB6-825B-495C-B2C0-0263AC68032F}" destId="{826828FC-45A7-4748-9D5A-CC7B8528CA14}" srcOrd="0" destOrd="0" presId="urn:microsoft.com/office/officeart/2005/8/layout/hList1"/>
    <dgm:cxn modelId="{B3E07088-E69A-422F-95BF-1D75580F4FB4}" type="presOf" srcId="{2E6DC840-39BE-418F-82A0-9A3AA1F78A3E}" destId="{94BCD809-7F43-46C2-8D5F-824CA7C42FD7}" srcOrd="0" destOrd="1" presId="urn:microsoft.com/office/officeart/2005/8/layout/hList1"/>
    <dgm:cxn modelId="{8CFA3C0A-126F-4103-943A-ECE3FFB68B08}" srcId="{F27ACCAB-6581-4146-9B1C-B6A6C1C0BE77}" destId="{80463AB6-825B-495C-B2C0-0263AC68032F}" srcOrd="0" destOrd="0" parTransId="{6FFC9385-BA55-4716-A179-A793FFF3A717}" sibTransId="{10E4136B-FE0D-4F15-9EC5-2C0B88694995}"/>
    <dgm:cxn modelId="{0953F1DF-39BB-44D9-A4F6-55E4D01F9FB0}" type="presOf" srcId="{3F509756-479A-4058-B8F4-F244FA389407}" destId="{E6687F24-49E2-4689-8C45-97ADCFE56224}" srcOrd="0" destOrd="0" presId="urn:microsoft.com/office/officeart/2005/8/layout/hList1"/>
    <dgm:cxn modelId="{FD8335EE-9B94-414E-B660-E161C598FAC5}" srcId="{F4EC5004-BA85-4155-9E38-2A774080B9E7}" destId="{3F509756-479A-4058-B8F4-F244FA389407}" srcOrd="4" destOrd="0" parTransId="{73EFF5DA-8C7E-4718-A0A9-2A23C8BDD499}" sibTransId="{C46454F9-61AB-410A-AF2D-1A66EB870F74}"/>
    <dgm:cxn modelId="{5A71F908-A089-4DC5-B89A-8E2E427A530B}" type="presOf" srcId="{35AEFB3D-0324-48FB-BE52-12D39B2CB82E}" destId="{94BCD809-7F43-46C2-8D5F-824CA7C42FD7}" srcOrd="0" destOrd="0" presId="urn:microsoft.com/office/officeart/2005/8/layout/hList1"/>
    <dgm:cxn modelId="{EB532E4E-6B6F-4B5B-B55D-FC7E39710BAF}" srcId="{3F509756-479A-4058-B8F4-F244FA389407}" destId="{CD341ED4-1FED-445F-9F39-0E564895ABD0}" srcOrd="2" destOrd="0" parTransId="{4F973C3E-96AB-4DFF-AE81-FE02FD8B0A4E}" sibTransId="{777D0FAD-135E-4259-993A-BDFC2A2E1E4B}"/>
    <dgm:cxn modelId="{3AACB449-7C2A-4045-987E-E957BCEB49D1}" srcId="{905C5D40-6637-4CCB-8BF3-D1B64F18B95F}" destId="{3636ED98-8321-4DCA-A4A6-4FCCC1BD8197}" srcOrd="0" destOrd="0" parTransId="{6AE11B97-7497-4438-8931-06AA7C89672D}" sibTransId="{C9BD50E2-2944-4BB6-98FA-80D8AF3F7525}"/>
    <dgm:cxn modelId="{DA16DB9E-7AF5-4AC2-87DD-74ED53FB8E19}" type="presOf" srcId="{BED0E70C-B6E6-4B3C-8720-A86521787D3E}" destId="{87ADB98C-0342-4D07-A535-656CFE5844AF}" srcOrd="0" destOrd="2" presId="urn:microsoft.com/office/officeart/2005/8/layout/hList1"/>
    <dgm:cxn modelId="{5CA3C885-46C7-4B67-AB69-DFF42A241804}" srcId="{F4EC5004-BA85-4155-9E38-2A774080B9E7}" destId="{4C8CDFB1-39E4-43D0-8D58-CBE964C70AF7}" srcOrd="3" destOrd="0" parTransId="{26B3CDEF-28D2-4693-A82D-84C5E6DD06D3}" sibTransId="{017D3515-544D-4293-B863-E9D958466D1A}"/>
    <dgm:cxn modelId="{558AF759-CDB9-4799-A9CF-86421C268AB7}" type="presOf" srcId="{3636ED98-8321-4DCA-A4A6-4FCCC1BD8197}" destId="{87ADB98C-0342-4D07-A535-656CFE5844AF}" srcOrd="0" destOrd="0" presId="urn:microsoft.com/office/officeart/2005/8/layout/hList1"/>
    <dgm:cxn modelId="{145752E5-40EC-4BE8-9E8E-E5D50218E236}" type="presOf" srcId="{F4EC5004-BA85-4155-9E38-2A774080B9E7}" destId="{6FCE7EDA-78EE-4CA3-BE46-078D724F5DE7}" srcOrd="0" destOrd="0" presId="urn:microsoft.com/office/officeart/2005/8/layout/hList1"/>
    <dgm:cxn modelId="{D44F9CDD-E213-49DB-9A04-5059AE6B49B3}" srcId="{3F509756-479A-4058-B8F4-F244FA389407}" destId="{35AEFB3D-0324-48FB-BE52-12D39B2CB82E}" srcOrd="0" destOrd="0" parTransId="{7DEB3B9A-0130-471C-BB46-BFAD5AA89591}" sibTransId="{E3A10DD1-89F3-48FA-828D-3D197E04C50B}"/>
    <dgm:cxn modelId="{0AB4570E-A742-48E3-AA21-2C73A658C1EB}" type="presOf" srcId="{2A1B0C75-943F-4BB5-87F7-FA49496E1093}" destId="{87ADB98C-0342-4D07-A535-656CFE5844AF}" srcOrd="0" destOrd="1" presId="urn:microsoft.com/office/officeart/2005/8/layout/hList1"/>
    <dgm:cxn modelId="{91ECB179-C0A8-463E-8BAE-10EDEE728742}" type="presOf" srcId="{7775F3CB-F3B6-45AA-B058-05078C86BE87}" destId="{826828FC-45A7-4748-9D5A-CC7B8528CA14}" srcOrd="0" destOrd="1" presId="urn:microsoft.com/office/officeart/2005/8/layout/hList1"/>
    <dgm:cxn modelId="{63BADD0B-D5A0-4220-9FDD-AFD19DD286D7}" srcId="{905C5D40-6637-4CCB-8BF3-D1B64F18B95F}" destId="{BED0E70C-B6E6-4B3C-8720-A86521787D3E}" srcOrd="2" destOrd="0" parTransId="{B06CF37B-6E91-4688-9A0F-5B4CE083EB29}" sibTransId="{CE017D09-330C-44B3-B241-EF542F4D3D50}"/>
    <dgm:cxn modelId="{F29EE554-EBD4-4CE1-9703-6A37805DD947}" type="presOf" srcId="{CD341ED4-1FED-445F-9F39-0E564895ABD0}" destId="{94BCD809-7F43-46C2-8D5F-824CA7C42FD7}" srcOrd="0" destOrd="2" presId="urn:microsoft.com/office/officeart/2005/8/layout/hList1"/>
    <dgm:cxn modelId="{2F5CA87A-AFA3-45A2-9DD5-3A33F9730AF2}" type="presParOf" srcId="{6FCE7EDA-78EE-4CA3-BE46-078D724F5DE7}" destId="{689B51C5-3AE4-426F-8F84-0563CC3F62ED}" srcOrd="0" destOrd="0" presId="urn:microsoft.com/office/officeart/2005/8/layout/hList1"/>
    <dgm:cxn modelId="{80C74D2F-0EBD-4303-8CDB-CEE467599722}" type="presParOf" srcId="{689B51C5-3AE4-426F-8F84-0563CC3F62ED}" destId="{89A89786-9151-431D-A80D-D3ED97D267DB}" srcOrd="0" destOrd="0" presId="urn:microsoft.com/office/officeart/2005/8/layout/hList1"/>
    <dgm:cxn modelId="{A7C2E01F-A6FD-4000-9241-4E8E5DD499EC}" type="presParOf" srcId="{689B51C5-3AE4-426F-8F84-0563CC3F62ED}" destId="{87ADB98C-0342-4D07-A535-656CFE5844AF}" srcOrd="1" destOrd="0" presId="urn:microsoft.com/office/officeart/2005/8/layout/hList1"/>
    <dgm:cxn modelId="{25F20D9B-CEE8-4CB4-B999-40E947509D58}" type="presParOf" srcId="{6FCE7EDA-78EE-4CA3-BE46-078D724F5DE7}" destId="{13F710B9-0AD4-4E19-B6E0-51EF24F882CF}" srcOrd="1" destOrd="0" presId="urn:microsoft.com/office/officeart/2005/8/layout/hList1"/>
    <dgm:cxn modelId="{A92D3F64-F3D7-4F0A-9883-B1470E8F6E0A}" type="presParOf" srcId="{6FCE7EDA-78EE-4CA3-BE46-078D724F5DE7}" destId="{60B0037E-B595-4A59-9438-BEAE89D6C23F}" srcOrd="2" destOrd="0" presId="urn:microsoft.com/office/officeart/2005/8/layout/hList1"/>
    <dgm:cxn modelId="{92FFD4BE-4A1F-4E1B-86D6-056EF482D3A9}" type="presParOf" srcId="{60B0037E-B595-4A59-9438-BEAE89D6C23F}" destId="{D9FA40BC-DFB1-4634-ADCC-B371CA24A517}" srcOrd="0" destOrd="0" presId="urn:microsoft.com/office/officeart/2005/8/layout/hList1"/>
    <dgm:cxn modelId="{BE667909-C708-49B3-9A97-7899E0E580C7}" type="presParOf" srcId="{60B0037E-B595-4A59-9438-BEAE89D6C23F}" destId="{753AABC9-18DD-4079-90C2-F47127C3CD51}" srcOrd="1" destOrd="0" presId="urn:microsoft.com/office/officeart/2005/8/layout/hList1"/>
    <dgm:cxn modelId="{827B6754-B53E-4407-BB84-987EC6042DD9}" type="presParOf" srcId="{6FCE7EDA-78EE-4CA3-BE46-078D724F5DE7}" destId="{C89A83EC-9040-451E-945C-5827CDC1156D}" srcOrd="3" destOrd="0" presId="urn:microsoft.com/office/officeart/2005/8/layout/hList1"/>
    <dgm:cxn modelId="{EFFCFBF7-28EB-4060-A735-77AC791FA6B9}" type="presParOf" srcId="{6FCE7EDA-78EE-4CA3-BE46-078D724F5DE7}" destId="{79CD0D8C-D126-4762-9404-305D250766D5}" srcOrd="4" destOrd="0" presId="urn:microsoft.com/office/officeart/2005/8/layout/hList1"/>
    <dgm:cxn modelId="{3A651E04-BBFF-4B7B-A162-D273AEC964C0}" type="presParOf" srcId="{79CD0D8C-D126-4762-9404-305D250766D5}" destId="{45907D11-E706-4A5E-AAB0-B99CA0373363}" srcOrd="0" destOrd="0" presId="urn:microsoft.com/office/officeart/2005/8/layout/hList1"/>
    <dgm:cxn modelId="{4EF8F0B8-E6AB-4DB4-9F7B-297146146932}" type="presParOf" srcId="{79CD0D8C-D126-4762-9404-305D250766D5}" destId="{826828FC-45A7-4748-9D5A-CC7B8528CA14}" srcOrd="1" destOrd="0" presId="urn:microsoft.com/office/officeart/2005/8/layout/hList1"/>
    <dgm:cxn modelId="{15D6B572-7FE5-4B95-87E5-4BD278E71CAA}" type="presParOf" srcId="{6FCE7EDA-78EE-4CA3-BE46-078D724F5DE7}" destId="{FE3BA08B-A048-4926-BA53-9FF82B36AB57}" srcOrd="5" destOrd="0" presId="urn:microsoft.com/office/officeart/2005/8/layout/hList1"/>
    <dgm:cxn modelId="{BE0C331F-A569-4783-9590-297D97959254}" type="presParOf" srcId="{6FCE7EDA-78EE-4CA3-BE46-078D724F5DE7}" destId="{09F4C9E8-B531-4B56-96C0-511F3DDBFF40}" srcOrd="6" destOrd="0" presId="urn:microsoft.com/office/officeart/2005/8/layout/hList1"/>
    <dgm:cxn modelId="{88CDE0C1-620F-413B-B4BE-7B00724E680D}" type="presParOf" srcId="{09F4C9E8-B531-4B56-96C0-511F3DDBFF40}" destId="{F5A8265A-F2C9-446C-AE34-F79C2246AB48}" srcOrd="0" destOrd="0" presId="urn:microsoft.com/office/officeart/2005/8/layout/hList1"/>
    <dgm:cxn modelId="{A1078097-EE65-4EEF-8DDD-46BE7461B9AA}" type="presParOf" srcId="{09F4C9E8-B531-4B56-96C0-511F3DDBFF40}" destId="{675AB4A1-62F0-40FD-A2BB-8A79C1831C31}" srcOrd="1" destOrd="0" presId="urn:microsoft.com/office/officeart/2005/8/layout/hList1"/>
    <dgm:cxn modelId="{FB4642C7-81F5-431E-8429-D5E858115BFD}" type="presParOf" srcId="{6FCE7EDA-78EE-4CA3-BE46-078D724F5DE7}" destId="{3B23EF20-1C57-4127-94B6-F43BA5B48DF4}" srcOrd="7" destOrd="0" presId="urn:microsoft.com/office/officeart/2005/8/layout/hList1"/>
    <dgm:cxn modelId="{65E06BF5-DD27-44A5-9137-166D9E72B149}" type="presParOf" srcId="{6FCE7EDA-78EE-4CA3-BE46-078D724F5DE7}" destId="{67594042-D600-4546-83D3-190F0A30922D}" srcOrd="8" destOrd="0" presId="urn:microsoft.com/office/officeart/2005/8/layout/hList1"/>
    <dgm:cxn modelId="{A155AD11-DA2F-4C35-8FB7-6DFF39773A20}" type="presParOf" srcId="{67594042-D600-4546-83D3-190F0A30922D}" destId="{E6687F24-49E2-4689-8C45-97ADCFE56224}" srcOrd="0" destOrd="0" presId="urn:microsoft.com/office/officeart/2005/8/layout/hList1"/>
    <dgm:cxn modelId="{DA033DC7-2EE5-4F78-B640-EFD2138973FF}" type="presParOf" srcId="{67594042-D600-4546-83D3-190F0A30922D}" destId="{94BCD809-7F43-46C2-8D5F-824CA7C42FD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8F332A2-E0A5-4FB6-9148-09A33AD1AEC1}" type="doc">
      <dgm:prSet loTypeId="urn:microsoft.com/office/officeart/2005/8/layout/vList2" loCatId="list" qsTypeId="urn:microsoft.com/office/officeart/2005/8/quickstyle/simple1" qsCatId="simple" csTypeId="urn:microsoft.com/office/officeart/2005/8/colors/accent2_1" csCatId="accent2" phldr="1"/>
      <dgm:spPr/>
      <dgm:t>
        <a:bodyPr/>
        <a:lstStyle/>
        <a:p>
          <a:endParaRPr lang="nl-BE"/>
        </a:p>
      </dgm:t>
    </dgm:pt>
    <dgm:pt modelId="{A937795C-9CC5-4C50-BE26-D34ACD3B758F}">
      <dgm:prSet/>
      <dgm:spPr>
        <a:solidFill>
          <a:schemeClr val="accent2">
            <a:lumMod val="20000"/>
            <a:lumOff val="80000"/>
          </a:schemeClr>
        </a:solidFill>
      </dgm:spPr>
      <dgm:t>
        <a:bodyPr/>
        <a:lstStyle/>
        <a:p>
          <a:pPr algn="ctr" rtl="0"/>
          <a:r>
            <a:rPr lang="en-US" b="1" smtClean="0"/>
            <a:t>PROTECT</a:t>
          </a:r>
          <a:endParaRPr lang="nl-BE" b="1"/>
        </a:p>
      </dgm:t>
    </dgm:pt>
    <dgm:pt modelId="{E304FF3E-E05E-41EA-9355-F78D472197C6}" type="parTrans" cxnId="{64C2764B-78CD-42A5-B0CB-6BE507242405}">
      <dgm:prSet/>
      <dgm:spPr/>
      <dgm:t>
        <a:bodyPr/>
        <a:lstStyle/>
        <a:p>
          <a:pPr algn="ctr"/>
          <a:endParaRPr lang="nl-BE"/>
        </a:p>
      </dgm:t>
    </dgm:pt>
    <dgm:pt modelId="{99941BE6-BE13-4647-A2D8-AD16DB4A1F53}" type="sibTrans" cxnId="{64C2764B-78CD-42A5-B0CB-6BE507242405}">
      <dgm:prSet/>
      <dgm:spPr/>
      <dgm:t>
        <a:bodyPr/>
        <a:lstStyle/>
        <a:p>
          <a:pPr algn="ctr"/>
          <a:endParaRPr lang="nl-BE"/>
        </a:p>
      </dgm:t>
    </dgm:pt>
    <dgm:pt modelId="{C9A049A2-F7E1-418A-9A0A-AE01EE927391}">
      <dgm:prSet/>
      <dgm:spPr/>
      <dgm:t>
        <a:bodyPr/>
        <a:lstStyle/>
        <a:p>
          <a:pPr algn="ctr" rtl="0"/>
          <a:r>
            <a:rPr lang="en-US" u="sng" dirty="0" smtClean="0"/>
            <a:t>Tools</a:t>
          </a:r>
          <a:r>
            <a:rPr lang="en-US" dirty="0" smtClean="0"/>
            <a:t>: </a:t>
          </a:r>
          <a:r>
            <a:rPr lang="en-US" dirty="0" err="1" smtClean="0"/>
            <a:t>AntiSamy</a:t>
          </a:r>
          <a:r>
            <a:rPr lang="en-US" dirty="0" smtClean="0"/>
            <a:t> Java/:NET, Enterprise Security API (ESAPI), </a:t>
          </a:r>
          <a:r>
            <a:rPr lang="en-US" dirty="0" err="1" smtClean="0"/>
            <a:t>ModSecurity</a:t>
          </a:r>
          <a:r>
            <a:rPr lang="en-US" dirty="0" smtClean="0"/>
            <a:t> Core Rule Set Project</a:t>
          </a:r>
          <a:endParaRPr lang="nl-BE" dirty="0"/>
        </a:p>
      </dgm:t>
    </dgm:pt>
    <dgm:pt modelId="{8215CAD9-C95E-4DFA-B457-0A6810DE54EA}" type="parTrans" cxnId="{AF55E32C-A750-4240-93C9-8C6B451E74E4}">
      <dgm:prSet/>
      <dgm:spPr/>
      <dgm:t>
        <a:bodyPr/>
        <a:lstStyle/>
        <a:p>
          <a:pPr algn="ctr"/>
          <a:endParaRPr lang="nl-BE"/>
        </a:p>
      </dgm:t>
    </dgm:pt>
    <dgm:pt modelId="{95B45678-8D6A-47AC-BFBC-1C4D740F3C33}" type="sibTrans" cxnId="{AF55E32C-A750-4240-93C9-8C6B451E74E4}">
      <dgm:prSet/>
      <dgm:spPr/>
      <dgm:t>
        <a:bodyPr/>
        <a:lstStyle/>
        <a:p>
          <a:pPr algn="ctr"/>
          <a:endParaRPr lang="nl-BE"/>
        </a:p>
      </dgm:t>
    </dgm:pt>
    <dgm:pt modelId="{65D4EDDF-5F6F-4E41-B3D6-E75D748D3813}">
      <dgm:prSet/>
      <dgm:spPr/>
      <dgm:t>
        <a:bodyPr/>
        <a:lstStyle/>
        <a:p>
          <a:pPr algn="ctr" rtl="0"/>
          <a:r>
            <a:rPr lang="en-US" u="sng" dirty="0" smtClean="0"/>
            <a:t>Docs</a:t>
          </a:r>
          <a:r>
            <a:rPr lang="en-US" dirty="0" smtClean="0"/>
            <a:t>: Development Guide, .NET, Ruby on Rails Security Guide, Secure Coding Practices - Quick Reference Guide</a:t>
          </a:r>
          <a:endParaRPr lang="nl-BE" dirty="0"/>
        </a:p>
      </dgm:t>
    </dgm:pt>
    <dgm:pt modelId="{E556854C-DD49-49F8-8865-E82FFB381451}" type="parTrans" cxnId="{DC2649D7-9777-49DE-8AFA-9947E21099DF}">
      <dgm:prSet/>
      <dgm:spPr/>
      <dgm:t>
        <a:bodyPr/>
        <a:lstStyle/>
        <a:p>
          <a:pPr algn="ctr"/>
          <a:endParaRPr lang="nl-BE"/>
        </a:p>
      </dgm:t>
    </dgm:pt>
    <dgm:pt modelId="{818EBAF9-A85A-4978-A0EC-40FC9EBAB3B0}" type="sibTrans" cxnId="{DC2649D7-9777-49DE-8AFA-9947E21099DF}">
      <dgm:prSet/>
      <dgm:spPr/>
      <dgm:t>
        <a:bodyPr/>
        <a:lstStyle/>
        <a:p>
          <a:pPr algn="ctr"/>
          <a:endParaRPr lang="nl-BE"/>
        </a:p>
      </dgm:t>
    </dgm:pt>
    <dgm:pt modelId="{498900EA-B635-40C7-83C7-4766D5EB7BAB}">
      <dgm:prSet/>
      <dgm:spPr>
        <a:solidFill>
          <a:schemeClr val="accent2">
            <a:lumMod val="20000"/>
            <a:lumOff val="80000"/>
          </a:schemeClr>
        </a:solidFill>
      </dgm:spPr>
      <dgm:t>
        <a:bodyPr/>
        <a:lstStyle/>
        <a:p>
          <a:pPr algn="ctr" rtl="0"/>
          <a:r>
            <a:rPr lang="en-US" b="1" smtClean="0"/>
            <a:t>DETECT</a:t>
          </a:r>
          <a:endParaRPr lang="nl-BE" b="1"/>
        </a:p>
      </dgm:t>
    </dgm:pt>
    <dgm:pt modelId="{E3BA1056-1299-4ECF-9124-BFF9AA4F87F8}" type="parTrans" cxnId="{A92D1DBA-023F-4918-828B-3042E829E346}">
      <dgm:prSet/>
      <dgm:spPr/>
      <dgm:t>
        <a:bodyPr/>
        <a:lstStyle/>
        <a:p>
          <a:pPr algn="ctr"/>
          <a:endParaRPr lang="nl-BE"/>
        </a:p>
      </dgm:t>
    </dgm:pt>
    <dgm:pt modelId="{859F0349-C3ED-47B4-859E-5AB6BF7349DC}" type="sibTrans" cxnId="{A92D1DBA-023F-4918-828B-3042E829E346}">
      <dgm:prSet/>
      <dgm:spPr/>
      <dgm:t>
        <a:bodyPr/>
        <a:lstStyle/>
        <a:p>
          <a:pPr algn="ctr"/>
          <a:endParaRPr lang="nl-BE"/>
        </a:p>
      </dgm:t>
    </dgm:pt>
    <dgm:pt modelId="{A8E3CC62-FF28-4876-944C-73216E3C0838}">
      <dgm:prSet/>
      <dgm:spPr/>
      <dgm:t>
        <a:bodyPr/>
        <a:lstStyle/>
        <a:p>
          <a:pPr algn="ctr" rtl="0"/>
          <a:r>
            <a:rPr lang="en-US" u="sng" dirty="0" smtClean="0"/>
            <a:t>Tools</a:t>
          </a:r>
          <a:r>
            <a:rPr lang="en-US" dirty="0" smtClean="0"/>
            <a:t>: </a:t>
          </a:r>
          <a:r>
            <a:rPr lang="en-US" dirty="0" err="1" smtClean="0"/>
            <a:t>JBroFuzz</a:t>
          </a:r>
          <a:r>
            <a:rPr lang="en-US" dirty="0" smtClean="0"/>
            <a:t>, Lice CD, </a:t>
          </a:r>
          <a:r>
            <a:rPr lang="en-US" dirty="0" err="1" smtClean="0"/>
            <a:t>WebScarab</a:t>
          </a:r>
          <a:r>
            <a:rPr lang="en-US" dirty="0" smtClean="0"/>
            <a:t>, Zed Attack Proxy</a:t>
          </a:r>
          <a:endParaRPr lang="nl-BE" dirty="0"/>
        </a:p>
      </dgm:t>
    </dgm:pt>
    <dgm:pt modelId="{4FBCAE33-BFE4-4E7A-A41E-C4071DFFEA80}" type="parTrans" cxnId="{4D0D8170-73AA-4EF9-8E0F-E2DCBE831897}">
      <dgm:prSet/>
      <dgm:spPr/>
      <dgm:t>
        <a:bodyPr/>
        <a:lstStyle/>
        <a:p>
          <a:pPr algn="ctr"/>
          <a:endParaRPr lang="nl-BE"/>
        </a:p>
      </dgm:t>
    </dgm:pt>
    <dgm:pt modelId="{7AA709E7-6901-4E98-BEEC-059B511ED0C4}" type="sibTrans" cxnId="{4D0D8170-73AA-4EF9-8E0F-E2DCBE831897}">
      <dgm:prSet/>
      <dgm:spPr/>
      <dgm:t>
        <a:bodyPr/>
        <a:lstStyle/>
        <a:p>
          <a:pPr algn="ctr"/>
          <a:endParaRPr lang="nl-BE"/>
        </a:p>
      </dgm:t>
    </dgm:pt>
    <dgm:pt modelId="{62CDC3FB-6EAB-4A04-867F-B89AC752B957}">
      <dgm:prSet/>
      <dgm:spPr/>
      <dgm:t>
        <a:bodyPr/>
        <a:lstStyle/>
        <a:p>
          <a:pPr algn="ctr" rtl="0"/>
          <a:r>
            <a:rPr lang="en-US" u="sng" dirty="0" smtClean="0"/>
            <a:t>Docs</a:t>
          </a:r>
          <a:r>
            <a:rPr lang="en-US" dirty="0" smtClean="0"/>
            <a:t>: Application Security Verification Standard, Code Review Guide, Testing Guide, Top Ten Project</a:t>
          </a:r>
          <a:endParaRPr lang="nl-BE" dirty="0"/>
        </a:p>
      </dgm:t>
    </dgm:pt>
    <dgm:pt modelId="{963E9255-738C-4BED-AE15-57C19CB39883}" type="parTrans" cxnId="{3DD7D86E-96E6-4427-99FA-BE9808D0F353}">
      <dgm:prSet/>
      <dgm:spPr/>
      <dgm:t>
        <a:bodyPr/>
        <a:lstStyle/>
        <a:p>
          <a:pPr algn="ctr"/>
          <a:endParaRPr lang="nl-BE"/>
        </a:p>
      </dgm:t>
    </dgm:pt>
    <dgm:pt modelId="{EE79F92A-A812-4BC9-BE79-ECF4677B971C}" type="sibTrans" cxnId="{3DD7D86E-96E6-4427-99FA-BE9808D0F353}">
      <dgm:prSet/>
      <dgm:spPr/>
      <dgm:t>
        <a:bodyPr/>
        <a:lstStyle/>
        <a:p>
          <a:pPr algn="ctr"/>
          <a:endParaRPr lang="nl-BE"/>
        </a:p>
      </dgm:t>
    </dgm:pt>
    <dgm:pt modelId="{91BC33E8-EF9B-46C9-A1F5-E9FEAC65D65D}">
      <dgm:prSet/>
      <dgm:spPr>
        <a:solidFill>
          <a:schemeClr val="accent2">
            <a:lumMod val="20000"/>
            <a:lumOff val="80000"/>
          </a:schemeClr>
        </a:solidFill>
      </dgm:spPr>
      <dgm:t>
        <a:bodyPr/>
        <a:lstStyle/>
        <a:p>
          <a:pPr algn="ctr" rtl="0"/>
          <a:r>
            <a:rPr lang="en-US" b="1" dirty="0" smtClean="0"/>
            <a:t>LIFE CYCLE</a:t>
          </a:r>
        </a:p>
      </dgm:t>
    </dgm:pt>
    <dgm:pt modelId="{99DFC88F-419E-402E-850A-07D0A9EC5247}" type="parTrans" cxnId="{28BE9B60-3E08-4DB3-9BF5-A907DB900BB1}">
      <dgm:prSet/>
      <dgm:spPr/>
      <dgm:t>
        <a:bodyPr/>
        <a:lstStyle/>
        <a:p>
          <a:pPr algn="ctr"/>
          <a:endParaRPr lang="nl-BE"/>
        </a:p>
      </dgm:t>
    </dgm:pt>
    <dgm:pt modelId="{8F028367-CAE4-4869-A7E7-2FFDB45B15B8}" type="sibTrans" cxnId="{28BE9B60-3E08-4DB3-9BF5-A907DB900BB1}">
      <dgm:prSet/>
      <dgm:spPr/>
      <dgm:t>
        <a:bodyPr/>
        <a:lstStyle/>
        <a:p>
          <a:pPr algn="ctr"/>
          <a:endParaRPr lang="nl-BE"/>
        </a:p>
      </dgm:t>
    </dgm:pt>
    <dgm:pt modelId="{25A18363-0406-4B5D-A6D2-B010FE3E3B36}">
      <dgm:prSet/>
      <dgm:spPr/>
      <dgm:t>
        <a:bodyPr/>
        <a:lstStyle/>
        <a:p>
          <a:pPr algn="ctr" rtl="0"/>
          <a:r>
            <a:rPr lang="en-US" dirty="0" smtClean="0"/>
            <a:t>SAMM, </a:t>
          </a:r>
          <a:r>
            <a:rPr lang="en-US" dirty="0" err="1" smtClean="0"/>
            <a:t>WebGoat</a:t>
          </a:r>
          <a:r>
            <a:rPr lang="en-US" dirty="0" smtClean="0"/>
            <a:t>, Legal Project</a:t>
          </a:r>
        </a:p>
      </dgm:t>
    </dgm:pt>
    <dgm:pt modelId="{02B0D8DD-91AC-4945-B6DF-55EABD566222}" type="parTrans" cxnId="{B5B1E083-3B5C-4B7E-A01A-5AB2B1E937DF}">
      <dgm:prSet/>
      <dgm:spPr/>
      <dgm:t>
        <a:bodyPr/>
        <a:lstStyle/>
        <a:p>
          <a:pPr algn="ctr"/>
          <a:endParaRPr lang="nl-BE"/>
        </a:p>
      </dgm:t>
    </dgm:pt>
    <dgm:pt modelId="{51A993D1-651B-41CF-B536-EE2389347EAC}" type="sibTrans" cxnId="{B5B1E083-3B5C-4B7E-A01A-5AB2B1E937DF}">
      <dgm:prSet/>
      <dgm:spPr/>
      <dgm:t>
        <a:bodyPr/>
        <a:lstStyle/>
        <a:p>
          <a:pPr algn="ctr"/>
          <a:endParaRPr lang="nl-BE"/>
        </a:p>
      </dgm:t>
    </dgm:pt>
    <dgm:pt modelId="{FB9CCA34-6AEC-4BE4-A632-5EA55E6D0583}" type="pres">
      <dgm:prSet presAssocID="{08F332A2-E0A5-4FB6-9148-09A33AD1AEC1}" presName="linear" presStyleCnt="0">
        <dgm:presLayoutVars>
          <dgm:animLvl val="lvl"/>
          <dgm:resizeHandles val="exact"/>
        </dgm:presLayoutVars>
      </dgm:prSet>
      <dgm:spPr/>
      <dgm:t>
        <a:bodyPr/>
        <a:lstStyle/>
        <a:p>
          <a:endParaRPr lang="nl-BE"/>
        </a:p>
      </dgm:t>
    </dgm:pt>
    <dgm:pt modelId="{AB45EABA-EF91-4529-9596-BAF533330D26}" type="pres">
      <dgm:prSet presAssocID="{A937795C-9CC5-4C50-BE26-D34ACD3B758F}" presName="parentText" presStyleLbl="node1" presStyleIdx="0" presStyleCnt="8">
        <dgm:presLayoutVars>
          <dgm:chMax val="0"/>
          <dgm:bulletEnabled val="1"/>
        </dgm:presLayoutVars>
      </dgm:prSet>
      <dgm:spPr/>
      <dgm:t>
        <a:bodyPr/>
        <a:lstStyle/>
        <a:p>
          <a:endParaRPr lang="nl-BE"/>
        </a:p>
      </dgm:t>
    </dgm:pt>
    <dgm:pt modelId="{35E4EBAA-DBC3-4ED8-9821-1DAC445EE5FF}" type="pres">
      <dgm:prSet presAssocID="{99941BE6-BE13-4647-A2D8-AD16DB4A1F53}" presName="spacer" presStyleCnt="0"/>
      <dgm:spPr/>
      <dgm:t>
        <a:bodyPr/>
        <a:lstStyle/>
        <a:p>
          <a:endParaRPr lang="nl-BE"/>
        </a:p>
      </dgm:t>
    </dgm:pt>
    <dgm:pt modelId="{6006F692-05D0-4CE9-AB0E-39F6964D7792}" type="pres">
      <dgm:prSet presAssocID="{C9A049A2-F7E1-418A-9A0A-AE01EE927391}" presName="parentText" presStyleLbl="node1" presStyleIdx="1" presStyleCnt="8" custScaleX="80109">
        <dgm:presLayoutVars>
          <dgm:chMax val="0"/>
          <dgm:bulletEnabled val="1"/>
        </dgm:presLayoutVars>
      </dgm:prSet>
      <dgm:spPr/>
      <dgm:t>
        <a:bodyPr/>
        <a:lstStyle/>
        <a:p>
          <a:endParaRPr lang="nl-BE"/>
        </a:p>
      </dgm:t>
    </dgm:pt>
    <dgm:pt modelId="{7D7D87A2-F84A-41C8-8A5F-546707703A02}" type="pres">
      <dgm:prSet presAssocID="{95B45678-8D6A-47AC-BFBC-1C4D740F3C33}" presName="spacer" presStyleCnt="0"/>
      <dgm:spPr/>
      <dgm:t>
        <a:bodyPr/>
        <a:lstStyle/>
        <a:p>
          <a:endParaRPr lang="nl-BE"/>
        </a:p>
      </dgm:t>
    </dgm:pt>
    <dgm:pt modelId="{C1D3CA14-3697-4E7D-81DE-0209A88A9BFB}" type="pres">
      <dgm:prSet presAssocID="{65D4EDDF-5F6F-4E41-B3D6-E75D748D3813}" presName="parentText" presStyleLbl="node1" presStyleIdx="2" presStyleCnt="8" custScaleX="80109">
        <dgm:presLayoutVars>
          <dgm:chMax val="0"/>
          <dgm:bulletEnabled val="1"/>
        </dgm:presLayoutVars>
      </dgm:prSet>
      <dgm:spPr/>
      <dgm:t>
        <a:bodyPr/>
        <a:lstStyle/>
        <a:p>
          <a:endParaRPr lang="nl-BE"/>
        </a:p>
      </dgm:t>
    </dgm:pt>
    <dgm:pt modelId="{B3AF13CD-ED44-49B2-A206-F7560D22A448}" type="pres">
      <dgm:prSet presAssocID="{818EBAF9-A85A-4978-A0EC-40FC9EBAB3B0}" presName="spacer" presStyleCnt="0"/>
      <dgm:spPr/>
      <dgm:t>
        <a:bodyPr/>
        <a:lstStyle/>
        <a:p>
          <a:endParaRPr lang="nl-BE"/>
        </a:p>
      </dgm:t>
    </dgm:pt>
    <dgm:pt modelId="{CA54890E-B3AA-47A0-A831-263F22F5FB9D}" type="pres">
      <dgm:prSet presAssocID="{498900EA-B635-40C7-83C7-4766D5EB7BAB}" presName="parentText" presStyleLbl="node1" presStyleIdx="3" presStyleCnt="8">
        <dgm:presLayoutVars>
          <dgm:chMax val="0"/>
          <dgm:bulletEnabled val="1"/>
        </dgm:presLayoutVars>
      </dgm:prSet>
      <dgm:spPr/>
      <dgm:t>
        <a:bodyPr/>
        <a:lstStyle/>
        <a:p>
          <a:endParaRPr lang="nl-BE"/>
        </a:p>
      </dgm:t>
    </dgm:pt>
    <dgm:pt modelId="{FAD6ECF2-AAD6-4AE0-9846-4BE4B1759F4C}" type="pres">
      <dgm:prSet presAssocID="{859F0349-C3ED-47B4-859E-5AB6BF7349DC}" presName="spacer" presStyleCnt="0"/>
      <dgm:spPr/>
      <dgm:t>
        <a:bodyPr/>
        <a:lstStyle/>
        <a:p>
          <a:endParaRPr lang="nl-BE"/>
        </a:p>
      </dgm:t>
    </dgm:pt>
    <dgm:pt modelId="{ED378BD4-FC9E-48E8-AA7F-8AE9A7A77B63}" type="pres">
      <dgm:prSet presAssocID="{A8E3CC62-FF28-4876-944C-73216E3C0838}" presName="parentText" presStyleLbl="node1" presStyleIdx="4" presStyleCnt="8" custScaleX="78653">
        <dgm:presLayoutVars>
          <dgm:chMax val="0"/>
          <dgm:bulletEnabled val="1"/>
        </dgm:presLayoutVars>
      </dgm:prSet>
      <dgm:spPr/>
      <dgm:t>
        <a:bodyPr/>
        <a:lstStyle/>
        <a:p>
          <a:endParaRPr lang="nl-BE"/>
        </a:p>
      </dgm:t>
    </dgm:pt>
    <dgm:pt modelId="{8A15AF3E-141F-453D-9BCB-7F3023E29FB4}" type="pres">
      <dgm:prSet presAssocID="{7AA709E7-6901-4E98-BEEC-059B511ED0C4}" presName="spacer" presStyleCnt="0"/>
      <dgm:spPr/>
      <dgm:t>
        <a:bodyPr/>
        <a:lstStyle/>
        <a:p>
          <a:endParaRPr lang="nl-BE"/>
        </a:p>
      </dgm:t>
    </dgm:pt>
    <dgm:pt modelId="{2886FEA1-64ED-44A8-A1E5-0E703A7BCC68}" type="pres">
      <dgm:prSet presAssocID="{62CDC3FB-6EAB-4A04-867F-B89AC752B957}" presName="parentText" presStyleLbl="node1" presStyleIdx="5" presStyleCnt="8" custScaleX="77196">
        <dgm:presLayoutVars>
          <dgm:chMax val="0"/>
          <dgm:bulletEnabled val="1"/>
        </dgm:presLayoutVars>
      </dgm:prSet>
      <dgm:spPr/>
      <dgm:t>
        <a:bodyPr/>
        <a:lstStyle/>
        <a:p>
          <a:endParaRPr lang="nl-BE"/>
        </a:p>
      </dgm:t>
    </dgm:pt>
    <dgm:pt modelId="{5C49C187-852B-449D-B28A-7F36DB158511}" type="pres">
      <dgm:prSet presAssocID="{EE79F92A-A812-4BC9-BE79-ECF4677B971C}" presName="spacer" presStyleCnt="0"/>
      <dgm:spPr/>
      <dgm:t>
        <a:bodyPr/>
        <a:lstStyle/>
        <a:p>
          <a:endParaRPr lang="nl-BE"/>
        </a:p>
      </dgm:t>
    </dgm:pt>
    <dgm:pt modelId="{01D3F6F6-ECB2-435A-BB7F-D0426C60566B}" type="pres">
      <dgm:prSet presAssocID="{91BC33E8-EF9B-46C9-A1F5-E9FEAC65D65D}" presName="parentText" presStyleLbl="node1" presStyleIdx="6" presStyleCnt="8">
        <dgm:presLayoutVars>
          <dgm:chMax val="0"/>
          <dgm:bulletEnabled val="1"/>
        </dgm:presLayoutVars>
      </dgm:prSet>
      <dgm:spPr/>
      <dgm:t>
        <a:bodyPr/>
        <a:lstStyle/>
        <a:p>
          <a:endParaRPr lang="nl-BE"/>
        </a:p>
      </dgm:t>
    </dgm:pt>
    <dgm:pt modelId="{BF53C55C-1A96-423D-B214-D41AEBA71916}" type="pres">
      <dgm:prSet presAssocID="{8F028367-CAE4-4869-A7E7-2FFDB45B15B8}" presName="spacer" presStyleCnt="0"/>
      <dgm:spPr/>
      <dgm:t>
        <a:bodyPr/>
        <a:lstStyle/>
        <a:p>
          <a:endParaRPr lang="nl-BE"/>
        </a:p>
      </dgm:t>
    </dgm:pt>
    <dgm:pt modelId="{EB078AD3-C21D-4BC0-A9DD-7F0A6A9FC093}" type="pres">
      <dgm:prSet presAssocID="{25A18363-0406-4B5D-A6D2-B010FE3E3B36}" presName="parentText" presStyleLbl="node1" presStyleIdx="7" presStyleCnt="8" custScaleX="78152">
        <dgm:presLayoutVars>
          <dgm:chMax val="0"/>
          <dgm:bulletEnabled val="1"/>
        </dgm:presLayoutVars>
      </dgm:prSet>
      <dgm:spPr/>
      <dgm:t>
        <a:bodyPr/>
        <a:lstStyle/>
        <a:p>
          <a:endParaRPr lang="nl-BE"/>
        </a:p>
      </dgm:t>
    </dgm:pt>
  </dgm:ptLst>
  <dgm:cxnLst>
    <dgm:cxn modelId="{68C113E6-9727-4016-96D1-BC3DB7AC863C}" type="presOf" srcId="{C9A049A2-F7E1-418A-9A0A-AE01EE927391}" destId="{6006F692-05D0-4CE9-AB0E-39F6964D7792}" srcOrd="0" destOrd="0" presId="urn:microsoft.com/office/officeart/2005/8/layout/vList2"/>
    <dgm:cxn modelId="{3DD7D86E-96E6-4427-99FA-BE9808D0F353}" srcId="{08F332A2-E0A5-4FB6-9148-09A33AD1AEC1}" destId="{62CDC3FB-6EAB-4A04-867F-B89AC752B957}" srcOrd="5" destOrd="0" parTransId="{963E9255-738C-4BED-AE15-57C19CB39883}" sibTransId="{EE79F92A-A812-4BC9-BE79-ECF4677B971C}"/>
    <dgm:cxn modelId="{DC2649D7-9777-49DE-8AFA-9947E21099DF}" srcId="{08F332A2-E0A5-4FB6-9148-09A33AD1AEC1}" destId="{65D4EDDF-5F6F-4E41-B3D6-E75D748D3813}" srcOrd="2" destOrd="0" parTransId="{E556854C-DD49-49F8-8865-E82FFB381451}" sibTransId="{818EBAF9-A85A-4978-A0EC-40FC9EBAB3B0}"/>
    <dgm:cxn modelId="{28BE9B60-3E08-4DB3-9BF5-A907DB900BB1}" srcId="{08F332A2-E0A5-4FB6-9148-09A33AD1AEC1}" destId="{91BC33E8-EF9B-46C9-A1F5-E9FEAC65D65D}" srcOrd="6" destOrd="0" parTransId="{99DFC88F-419E-402E-850A-07D0A9EC5247}" sibTransId="{8F028367-CAE4-4869-A7E7-2FFDB45B15B8}"/>
    <dgm:cxn modelId="{C767ECFA-869B-4B89-B166-0925171E6F30}" type="presOf" srcId="{65D4EDDF-5F6F-4E41-B3D6-E75D748D3813}" destId="{C1D3CA14-3697-4E7D-81DE-0209A88A9BFB}" srcOrd="0" destOrd="0" presId="urn:microsoft.com/office/officeart/2005/8/layout/vList2"/>
    <dgm:cxn modelId="{B5B1E083-3B5C-4B7E-A01A-5AB2B1E937DF}" srcId="{08F332A2-E0A5-4FB6-9148-09A33AD1AEC1}" destId="{25A18363-0406-4B5D-A6D2-B010FE3E3B36}" srcOrd="7" destOrd="0" parTransId="{02B0D8DD-91AC-4945-B6DF-55EABD566222}" sibTransId="{51A993D1-651B-41CF-B536-EE2389347EAC}"/>
    <dgm:cxn modelId="{00E8DA2B-0298-4F37-A2BC-9A66073EBE05}" type="presOf" srcId="{91BC33E8-EF9B-46C9-A1F5-E9FEAC65D65D}" destId="{01D3F6F6-ECB2-435A-BB7F-D0426C60566B}" srcOrd="0" destOrd="0" presId="urn:microsoft.com/office/officeart/2005/8/layout/vList2"/>
    <dgm:cxn modelId="{29444E92-BB30-4B1E-AF4C-4F3CBB9E153F}" type="presOf" srcId="{498900EA-B635-40C7-83C7-4766D5EB7BAB}" destId="{CA54890E-B3AA-47A0-A831-263F22F5FB9D}" srcOrd="0" destOrd="0" presId="urn:microsoft.com/office/officeart/2005/8/layout/vList2"/>
    <dgm:cxn modelId="{821110A5-F0BA-4421-B3FD-914D207A3AE6}" type="presOf" srcId="{08F332A2-E0A5-4FB6-9148-09A33AD1AEC1}" destId="{FB9CCA34-6AEC-4BE4-A632-5EA55E6D0583}" srcOrd="0" destOrd="0" presId="urn:microsoft.com/office/officeart/2005/8/layout/vList2"/>
    <dgm:cxn modelId="{4D0D8170-73AA-4EF9-8E0F-E2DCBE831897}" srcId="{08F332A2-E0A5-4FB6-9148-09A33AD1AEC1}" destId="{A8E3CC62-FF28-4876-944C-73216E3C0838}" srcOrd="4" destOrd="0" parTransId="{4FBCAE33-BFE4-4E7A-A41E-C4071DFFEA80}" sibTransId="{7AA709E7-6901-4E98-BEEC-059B511ED0C4}"/>
    <dgm:cxn modelId="{0F4DD6DC-1882-4ABE-B8A2-38B79044F52D}" type="presOf" srcId="{A937795C-9CC5-4C50-BE26-D34ACD3B758F}" destId="{AB45EABA-EF91-4529-9596-BAF533330D26}" srcOrd="0" destOrd="0" presId="urn:microsoft.com/office/officeart/2005/8/layout/vList2"/>
    <dgm:cxn modelId="{64C2764B-78CD-42A5-B0CB-6BE507242405}" srcId="{08F332A2-E0A5-4FB6-9148-09A33AD1AEC1}" destId="{A937795C-9CC5-4C50-BE26-D34ACD3B758F}" srcOrd="0" destOrd="0" parTransId="{E304FF3E-E05E-41EA-9355-F78D472197C6}" sibTransId="{99941BE6-BE13-4647-A2D8-AD16DB4A1F53}"/>
    <dgm:cxn modelId="{09157FBA-473A-4825-959B-53DB310719A1}" type="presOf" srcId="{25A18363-0406-4B5D-A6D2-B010FE3E3B36}" destId="{EB078AD3-C21D-4BC0-A9DD-7F0A6A9FC093}" srcOrd="0" destOrd="0" presId="urn:microsoft.com/office/officeart/2005/8/layout/vList2"/>
    <dgm:cxn modelId="{A92D1DBA-023F-4918-828B-3042E829E346}" srcId="{08F332A2-E0A5-4FB6-9148-09A33AD1AEC1}" destId="{498900EA-B635-40C7-83C7-4766D5EB7BAB}" srcOrd="3" destOrd="0" parTransId="{E3BA1056-1299-4ECF-9124-BFF9AA4F87F8}" sibTransId="{859F0349-C3ED-47B4-859E-5AB6BF7349DC}"/>
    <dgm:cxn modelId="{AF55E32C-A750-4240-93C9-8C6B451E74E4}" srcId="{08F332A2-E0A5-4FB6-9148-09A33AD1AEC1}" destId="{C9A049A2-F7E1-418A-9A0A-AE01EE927391}" srcOrd="1" destOrd="0" parTransId="{8215CAD9-C95E-4DFA-B457-0A6810DE54EA}" sibTransId="{95B45678-8D6A-47AC-BFBC-1C4D740F3C33}"/>
    <dgm:cxn modelId="{E55203AB-D16D-4F4C-8176-EA33031EE364}" type="presOf" srcId="{A8E3CC62-FF28-4876-944C-73216E3C0838}" destId="{ED378BD4-FC9E-48E8-AA7F-8AE9A7A77B63}" srcOrd="0" destOrd="0" presId="urn:microsoft.com/office/officeart/2005/8/layout/vList2"/>
    <dgm:cxn modelId="{0B6AA9AB-D34A-4F11-A714-8411B9DFD5FC}" type="presOf" srcId="{62CDC3FB-6EAB-4A04-867F-B89AC752B957}" destId="{2886FEA1-64ED-44A8-A1E5-0E703A7BCC68}" srcOrd="0" destOrd="0" presId="urn:microsoft.com/office/officeart/2005/8/layout/vList2"/>
    <dgm:cxn modelId="{2FC3BC12-DBBE-4ACC-873C-F45F4B6D6865}" type="presParOf" srcId="{FB9CCA34-6AEC-4BE4-A632-5EA55E6D0583}" destId="{AB45EABA-EF91-4529-9596-BAF533330D26}" srcOrd="0" destOrd="0" presId="urn:microsoft.com/office/officeart/2005/8/layout/vList2"/>
    <dgm:cxn modelId="{FABBBC1B-83A1-41BC-8B11-9D85FC686404}" type="presParOf" srcId="{FB9CCA34-6AEC-4BE4-A632-5EA55E6D0583}" destId="{35E4EBAA-DBC3-4ED8-9821-1DAC445EE5FF}" srcOrd="1" destOrd="0" presId="urn:microsoft.com/office/officeart/2005/8/layout/vList2"/>
    <dgm:cxn modelId="{75F38BE0-78DF-4362-9EAC-E0337037F8D3}" type="presParOf" srcId="{FB9CCA34-6AEC-4BE4-A632-5EA55E6D0583}" destId="{6006F692-05D0-4CE9-AB0E-39F6964D7792}" srcOrd="2" destOrd="0" presId="urn:microsoft.com/office/officeart/2005/8/layout/vList2"/>
    <dgm:cxn modelId="{2763BD8D-4CA0-47B3-A8CE-9DA1BCA86762}" type="presParOf" srcId="{FB9CCA34-6AEC-4BE4-A632-5EA55E6D0583}" destId="{7D7D87A2-F84A-41C8-8A5F-546707703A02}" srcOrd="3" destOrd="0" presId="urn:microsoft.com/office/officeart/2005/8/layout/vList2"/>
    <dgm:cxn modelId="{44B195EF-2537-405A-B70D-ECD85B9C68F7}" type="presParOf" srcId="{FB9CCA34-6AEC-4BE4-A632-5EA55E6D0583}" destId="{C1D3CA14-3697-4E7D-81DE-0209A88A9BFB}" srcOrd="4" destOrd="0" presId="urn:microsoft.com/office/officeart/2005/8/layout/vList2"/>
    <dgm:cxn modelId="{7CE9D992-1CA9-46E0-825E-C280BEE4D141}" type="presParOf" srcId="{FB9CCA34-6AEC-4BE4-A632-5EA55E6D0583}" destId="{B3AF13CD-ED44-49B2-A206-F7560D22A448}" srcOrd="5" destOrd="0" presId="urn:microsoft.com/office/officeart/2005/8/layout/vList2"/>
    <dgm:cxn modelId="{A6D01F4A-1689-4F0F-917C-13CE43DD89D8}" type="presParOf" srcId="{FB9CCA34-6AEC-4BE4-A632-5EA55E6D0583}" destId="{CA54890E-B3AA-47A0-A831-263F22F5FB9D}" srcOrd="6" destOrd="0" presId="urn:microsoft.com/office/officeart/2005/8/layout/vList2"/>
    <dgm:cxn modelId="{3DDF227F-FFFC-4AB3-96BF-DDF1F5C265CD}" type="presParOf" srcId="{FB9CCA34-6AEC-4BE4-A632-5EA55E6D0583}" destId="{FAD6ECF2-AAD6-4AE0-9846-4BE4B1759F4C}" srcOrd="7" destOrd="0" presId="urn:microsoft.com/office/officeart/2005/8/layout/vList2"/>
    <dgm:cxn modelId="{D53F73E4-E8E1-49CC-88DE-56755571554E}" type="presParOf" srcId="{FB9CCA34-6AEC-4BE4-A632-5EA55E6D0583}" destId="{ED378BD4-FC9E-48E8-AA7F-8AE9A7A77B63}" srcOrd="8" destOrd="0" presId="urn:microsoft.com/office/officeart/2005/8/layout/vList2"/>
    <dgm:cxn modelId="{A144779F-5143-47CB-9E77-7F19BD02932C}" type="presParOf" srcId="{FB9CCA34-6AEC-4BE4-A632-5EA55E6D0583}" destId="{8A15AF3E-141F-453D-9BCB-7F3023E29FB4}" srcOrd="9" destOrd="0" presId="urn:microsoft.com/office/officeart/2005/8/layout/vList2"/>
    <dgm:cxn modelId="{234AAA3F-DD30-45A3-A4CC-D3E438C58BA0}" type="presParOf" srcId="{FB9CCA34-6AEC-4BE4-A632-5EA55E6D0583}" destId="{2886FEA1-64ED-44A8-A1E5-0E703A7BCC68}" srcOrd="10" destOrd="0" presId="urn:microsoft.com/office/officeart/2005/8/layout/vList2"/>
    <dgm:cxn modelId="{860ED319-739F-41C1-A40A-E0D5EA083A69}" type="presParOf" srcId="{FB9CCA34-6AEC-4BE4-A632-5EA55E6D0583}" destId="{5C49C187-852B-449D-B28A-7F36DB158511}" srcOrd="11" destOrd="0" presId="urn:microsoft.com/office/officeart/2005/8/layout/vList2"/>
    <dgm:cxn modelId="{589DDD85-F12C-4EF1-BAE8-E0EC6207F496}" type="presParOf" srcId="{FB9CCA34-6AEC-4BE4-A632-5EA55E6D0583}" destId="{01D3F6F6-ECB2-435A-BB7F-D0426C60566B}" srcOrd="12" destOrd="0" presId="urn:microsoft.com/office/officeart/2005/8/layout/vList2"/>
    <dgm:cxn modelId="{87DF2C5D-D284-468B-BC96-183362DDE3B8}" type="presParOf" srcId="{FB9CCA34-6AEC-4BE4-A632-5EA55E6D0583}" destId="{BF53C55C-1A96-423D-B214-D41AEBA71916}" srcOrd="13" destOrd="0" presId="urn:microsoft.com/office/officeart/2005/8/layout/vList2"/>
    <dgm:cxn modelId="{D1EED3DE-3A3B-45AC-ACDC-DF341D1B11B0}" type="presParOf" srcId="{FB9CCA34-6AEC-4BE4-A632-5EA55E6D0583}" destId="{EB078AD3-C21D-4BC0-A9DD-7F0A6A9FC093}" srcOrd="1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3EC3A843-16BC-4AAB-9CDC-48E549AD00A8}" type="doc">
      <dgm:prSet loTypeId="urn:microsoft.com/office/officeart/2005/8/layout/vList5" loCatId="list" qsTypeId="urn:microsoft.com/office/officeart/2005/8/quickstyle/3d2" qsCatId="3D" csTypeId="urn:microsoft.com/office/officeart/2005/8/colors/accent1_2" csCatId="accent1" phldr="1"/>
      <dgm:spPr/>
      <dgm:t>
        <a:bodyPr/>
        <a:lstStyle/>
        <a:p>
          <a:endParaRPr lang="en-GB"/>
        </a:p>
      </dgm:t>
    </dgm:pt>
    <dgm:pt modelId="{947C8790-88A3-41FF-81A7-F19629D5C2C4}">
      <dgm:prSet phldrT="[Text]"/>
      <dgm:spPr/>
      <dgm:t>
        <a:bodyPr/>
        <a:lstStyle/>
        <a:p>
          <a:r>
            <a:rPr lang="en-GB" dirty="0" smtClean="0"/>
            <a:t>Process</a:t>
          </a:r>
          <a:endParaRPr lang="en-GB" dirty="0"/>
        </a:p>
      </dgm:t>
    </dgm:pt>
    <dgm:pt modelId="{77355FA8-DBB1-4C22-B6DA-D1AF8A965E52}" type="parTrans" cxnId="{22868157-B800-4F39-A0EB-E104A2796A78}">
      <dgm:prSet/>
      <dgm:spPr/>
      <dgm:t>
        <a:bodyPr/>
        <a:lstStyle/>
        <a:p>
          <a:endParaRPr lang="en-GB"/>
        </a:p>
      </dgm:t>
    </dgm:pt>
    <dgm:pt modelId="{F4962774-3932-4AC9-9D48-0B8E37DCBCB2}" type="sibTrans" cxnId="{22868157-B800-4F39-A0EB-E104A2796A78}">
      <dgm:prSet/>
      <dgm:spPr/>
      <dgm:t>
        <a:bodyPr/>
        <a:lstStyle/>
        <a:p>
          <a:endParaRPr lang="en-GB"/>
        </a:p>
      </dgm:t>
    </dgm:pt>
    <dgm:pt modelId="{780D20CB-934F-4819-BA8D-C2454AC99ADF}">
      <dgm:prSet phldrT="[Text]"/>
      <dgm:spPr/>
      <dgm:t>
        <a:bodyPr/>
        <a:lstStyle/>
        <a:p>
          <a:r>
            <a:rPr lang="en-GB" dirty="0" smtClean="0"/>
            <a:t>Activities</a:t>
          </a:r>
          <a:endParaRPr lang="en-GB" dirty="0"/>
        </a:p>
      </dgm:t>
    </dgm:pt>
    <dgm:pt modelId="{DD954A31-1A91-4606-A9A8-143B492B6A9A}" type="parTrans" cxnId="{8560DBEE-CE5E-483D-AA65-83454D91BF19}">
      <dgm:prSet/>
      <dgm:spPr/>
      <dgm:t>
        <a:bodyPr/>
        <a:lstStyle/>
        <a:p>
          <a:endParaRPr lang="en-GB"/>
        </a:p>
      </dgm:t>
    </dgm:pt>
    <dgm:pt modelId="{023516CE-A0BB-4B3D-953B-4C09A10D4B17}" type="sibTrans" cxnId="{8560DBEE-CE5E-483D-AA65-83454D91BF19}">
      <dgm:prSet/>
      <dgm:spPr/>
      <dgm:t>
        <a:bodyPr/>
        <a:lstStyle/>
        <a:p>
          <a:endParaRPr lang="en-GB"/>
        </a:p>
      </dgm:t>
    </dgm:pt>
    <dgm:pt modelId="{AC4E980C-B9D5-4753-A199-0607B6B78B0A}">
      <dgm:prSet phldrT="[Text]"/>
      <dgm:spPr/>
      <dgm:t>
        <a:bodyPr/>
        <a:lstStyle/>
        <a:p>
          <a:r>
            <a:rPr lang="en-GB" dirty="0" smtClean="0"/>
            <a:t>Control Gates</a:t>
          </a:r>
          <a:endParaRPr lang="en-GB" dirty="0"/>
        </a:p>
      </dgm:t>
    </dgm:pt>
    <dgm:pt modelId="{D3C20E42-8C64-451E-A7C9-FCEEEA9C8EE5}" type="parTrans" cxnId="{01308244-E52C-4712-98F9-FB3F5DEB0C82}">
      <dgm:prSet/>
      <dgm:spPr/>
      <dgm:t>
        <a:bodyPr/>
        <a:lstStyle/>
        <a:p>
          <a:endParaRPr lang="en-GB"/>
        </a:p>
      </dgm:t>
    </dgm:pt>
    <dgm:pt modelId="{E3E90F1A-581F-4CB6-B5A7-DCF4AE29852A}" type="sibTrans" cxnId="{01308244-E52C-4712-98F9-FB3F5DEB0C82}">
      <dgm:prSet/>
      <dgm:spPr/>
      <dgm:t>
        <a:bodyPr/>
        <a:lstStyle/>
        <a:p>
          <a:endParaRPr lang="en-GB"/>
        </a:p>
      </dgm:t>
    </dgm:pt>
    <dgm:pt modelId="{4D56CA47-6636-43B5-82B9-1FBD9C5C2D35}">
      <dgm:prSet phldrT="[Text]"/>
      <dgm:spPr/>
      <dgm:t>
        <a:bodyPr/>
        <a:lstStyle/>
        <a:p>
          <a:r>
            <a:rPr lang="en-GB" dirty="0" smtClean="0"/>
            <a:t>Knowledge</a:t>
          </a:r>
        </a:p>
      </dgm:t>
    </dgm:pt>
    <dgm:pt modelId="{04CF344D-C327-4A7D-9D90-774FF54E2535}" type="parTrans" cxnId="{71FF7262-4349-4F90-B5EE-209FF5F608B7}">
      <dgm:prSet/>
      <dgm:spPr/>
      <dgm:t>
        <a:bodyPr/>
        <a:lstStyle/>
        <a:p>
          <a:endParaRPr lang="en-GB"/>
        </a:p>
      </dgm:t>
    </dgm:pt>
    <dgm:pt modelId="{74B07DF8-75CF-4470-877E-447B6EFA95D4}" type="sibTrans" cxnId="{71FF7262-4349-4F90-B5EE-209FF5F608B7}">
      <dgm:prSet/>
      <dgm:spPr/>
      <dgm:t>
        <a:bodyPr/>
        <a:lstStyle/>
        <a:p>
          <a:endParaRPr lang="en-GB"/>
        </a:p>
      </dgm:t>
    </dgm:pt>
    <dgm:pt modelId="{6727E86E-E3AA-4E2A-8604-9CFF5DBF9CFC}">
      <dgm:prSet phldrT="[Text]"/>
      <dgm:spPr/>
      <dgm:t>
        <a:bodyPr/>
        <a:lstStyle/>
        <a:p>
          <a:r>
            <a:rPr lang="en-GB" dirty="0" smtClean="0"/>
            <a:t>Standards &amp; Guidelines</a:t>
          </a:r>
          <a:endParaRPr lang="en-GB" dirty="0"/>
        </a:p>
      </dgm:t>
    </dgm:pt>
    <dgm:pt modelId="{145E18AF-6D13-49C5-9C00-C2392D584115}" type="parTrans" cxnId="{A4D74AFA-25EB-48E7-B38F-887F7B8BCF3F}">
      <dgm:prSet/>
      <dgm:spPr/>
      <dgm:t>
        <a:bodyPr/>
        <a:lstStyle/>
        <a:p>
          <a:endParaRPr lang="en-GB"/>
        </a:p>
      </dgm:t>
    </dgm:pt>
    <dgm:pt modelId="{833E4DBD-3DC2-4B05-B28D-ABBFDBE4A6B5}" type="sibTrans" cxnId="{A4D74AFA-25EB-48E7-B38F-887F7B8BCF3F}">
      <dgm:prSet/>
      <dgm:spPr/>
      <dgm:t>
        <a:bodyPr/>
        <a:lstStyle/>
        <a:p>
          <a:endParaRPr lang="en-GB"/>
        </a:p>
      </dgm:t>
    </dgm:pt>
    <dgm:pt modelId="{D927C9EE-F294-42A1-B4AD-4A3217510DA0}">
      <dgm:prSet phldrT="[Text]"/>
      <dgm:spPr/>
      <dgm:t>
        <a:bodyPr/>
        <a:lstStyle/>
        <a:p>
          <a:r>
            <a:rPr lang="nl-BE" dirty="0" smtClean="0"/>
            <a:t>Tools &amp; </a:t>
          </a:r>
          <a:r>
            <a:rPr lang="nl-BE" dirty="0" err="1" smtClean="0"/>
            <a:t>Components</a:t>
          </a:r>
          <a:endParaRPr lang="en-GB" dirty="0"/>
        </a:p>
      </dgm:t>
    </dgm:pt>
    <dgm:pt modelId="{2D5CD100-4D04-4B0A-AADD-E6F7F84BE3B5}" type="parTrans" cxnId="{62950D47-FAD0-4153-8B1C-56DC83FA3169}">
      <dgm:prSet/>
      <dgm:spPr/>
      <dgm:t>
        <a:bodyPr/>
        <a:lstStyle/>
        <a:p>
          <a:endParaRPr lang="en-GB"/>
        </a:p>
      </dgm:t>
    </dgm:pt>
    <dgm:pt modelId="{5386E52C-8E12-43D9-AEAB-B18896A305BA}" type="sibTrans" cxnId="{62950D47-FAD0-4153-8B1C-56DC83FA3169}">
      <dgm:prSet/>
      <dgm:spPr/>
      <dgm:t>
        <a:bodyPr/>
        <a:lstStyle/>
        <a:p>
          <a:endParaRPr lang="en-GB"/>
        </a:p>
      </dgm:t>
    </dgm:pt>
    <dgm:pt modelId="{373A9059-69D0-4C91-A092-6CAF6406462E}">
      <dgm:prSet phldrT="[Text]"/>
      <dgm:spPr/>
      <dgm:t>
        <a:bodyPr/>
        <a:lstStyle/>
        <a:p>
          <a:r>
            <a:rPr lang="en-GB" dirty="0" smtClean="0"/>
            <a:t>Deliverables</a:t>
          </a:r>
          <a:endParaRPr lang="en-GB" dirty="0"/>
        </a:p>
      </dgm:t>
    </dgm:pt>
    <dgm:pt modelId="{8E26FC25-6C77-4B0D-95DB-2DE086A090EE}" type="parTrans" cxnId="{5BB88916-EC80-466D-B0D2-FF8DC49EF551}">
      <dgm:prSet/>
      <dgm:spPr/>
      <dgm:t>
        <a:bodyPr/>
        <a:lstStyle/>
        <a:p>
          <a:endParaRPr lang="en-GB"/>
        </a:p>
      </dgm:t>
    </dgm:pt>
    <dgm:pt modelId="{399AD36B-5C9C-477E-9774-2EDDE93A269B}" type="sibTrans" cxnId="{5BB88916-EC80-466D-B0D2-FF8DC49EF551}">
      <dgm:prSet/>
      <dgm:spPr/>
      <dgm:t>
        <a:bodyPr/>
        <a:lstStyle/>
        <a:p>
          <a:endParaRPr lang="en-GB"/>
        </a:p>
      </dgm:t>
    </dgm:pt>
    <dgm:pt modelId="{15DF9389-3D33-44E2-BB1C-0F1C29ACCDBF}">
      <dgm:prSet phldrT="[Text]"/>
      <dgm:spPr/>
      <dgm:t>
        <a:bodyPr/>
        <a:lstStyle/>
        <a:p>
          <a:r>
            <a:rPr lang="en-GB" dirty="0" smtClean="0"/>
            <a:t>Transfer methods</a:t>
          </a:r>
          <a:endParaRPr lang="en-GB" dirty="0"/>
        </a:p>
      </dgm:t>
    </dgm:pt>
    <dgm:pt modelId="{47A150A8-A066-454A-8094-010756E89153}" type="parTrans" cxnId="{B101F949-FBBD-4F33-94B0-D2FCE95BB889}">
      <dgm:prSet/>
      <dgm:spPr/>
      <dgm:t>
        <a:bodyPr/>
        <a:lstStyle/>
        <a:p>
          <a:endParaRPr lang="en-GB"/>
        </a:p>
      </dgm:t>
    </dgm:pt>
    <dgm:pt modelId="{4F41A7D9-384A-49B3-B799-5B1D25768F8F}" type="sibTrans" cxnId="{B101F949-FBBD-4F33-94B0-D2FCE95BB889}">
      <dgm:prSet/>
      <dgm:spPr/>
      <dgm:t>
        <a:bodyPr/>
        <a:lstStyle/>
        <a:p>
          <a:endParaRPr lang="en-GB"/>
        </a:p>
      </dgm:t>
    </dgm:pt>
    <dgm:pt modelId="{9ABE69F9-769B-45F0-8A01-A59C34D91551}">
      <dgm:prSet phldrT="[Text]"/>
      <dgm:spPr/>
      <dgm:t>
        <a:bodyPr/>
        <a:lstStyle/>
        <a:p>
          <a:r>
            <a:rPr lang="en-GB" dirty="0" smtClean="0"/>
            <a:t>People</a:t>
          </a:r>
          <a:endParaRPr lang="en-GB" dirty="0"/>
        </a:p>
      </dgm:t>
    </dgm:pt>
    <dgm:pt modelId="{C225B9D4-9F6E-410F-8A22-38BCCADE51AA}" type="parTrans" cxnId="{46E21B47-EC7E-4E45-9E56-32252180AECA}">
      <dgm:prSet/>
      <dgm:spPr/>
    </dgm:pt>
    <dgm:pt modelId="{ED508F6B-EF5F-4C16-AC3C-73CD654B77EB}" type="sibTrans" cxnId="{46E21B47-EC7E-4E45-9E56-32252180AECA}">
      <dgm:prSet/>
      <dgm:spPr/>
    </dgm:pt>
    <dgm:pt modelId="{92139D0B-2CF2-46B9-A843-C5D4CE5C205E}">
      <dgm:prSet phldrT="[Text]"/>
      <dgm:spPr/>
      <dgm:t>
        <a:bodyPr/>
        <a:lstStyle/>
        <a:p>
          <a:r>
            <a:rPr lang="en-GB" dirty="0" smtClean="0"/>
            <a:t>Roles &amp; Responsibilities</a:t>
          </a:r>
          <a:endParaRPr lang="en-GB" dirty="0"/>
        </a:p>
      </dgm:t>
    </dgm:pt>
    <dgm:pt modelId="{E85C95ED-59E1-4991-A901-D9B8C6983785}" type="parTrans" cxnId="{6C4B1513-FFEA-4B3F-8584-46CA3D11458E}">
      <dgm:prSet/>
      <dgm:spPr/>
    </dgm:pt>
    <dgm:pt modelId="{3B57B98C-D6BF-454D-A2B6-7F800ED2FF4E}" type="sibTrans" cxnId="{6C4B1513-FFEA-4B3F-8584-46CA3D11458E}">
      <dgm:prSet/>
      <dgm:spPr/>
    </dgm:pt>
    <dgm:pt modelId="{0747DD42-72C2-4297-B20F-EB45C06F9FE9}">
      <dgm:prSet phldrT="[Text]"/>
      <dgm:spPr/>
      <dgm:t>
        <a:bodyPr/>
        <a:lstStyle/>
        <a:p>
          <a:r>
            <a:rPr lang="en-GB" dirty="0" smtClean="0"/>
            <a:t>Compliance</a:t>
          </a:r>
          <a:endParaRPr lang="en-GB" dirty="0"/>
        </a:p>
      </dgm:t>
    </dgm:pt>
    <dgm:pt modelId="{F7CBF255-C5A9-430C-B755-690FE5CF2213}" type="parTrans" cxnId="{C663AA8D-A272-4C28-842B-1B49FD46B62E}">
      <dgm:prSet/>
      <dgm:spPr/>
    </dgm:pt>
    <dgm:pt modelId="{29E4EE38-AF51-49A1-BD7C-0BA2FBDF9BFD}" type="sibTrans" cxnId="{C663AA8D-A272-4C28-842B-1B49FD46B62E}">
      <dgm:prSet/>
      <dgm:spPr/>
    </dgm:pt>
    <dgm:pt modelId="{BC89F973-B5C8-400D-82F3-7311B743E245}">
      <dgm:prSet/>
      <dgm:spPr/>
      <dgm:t>
        <a:bodyPr/>
        <a:lstStyle/>
        <a:p>
          <a:r>
            <a:rPr lang="nl-BE" dirty="0" err="1" smtClean="0"/>
            <a:t>Development</a:t>
          </a:r>
          <a:r>
            <a:rPr lang="nl-BE" dirty="0" smtClean="0"/>
            <a:t> support</a:t>
          </a:r>
        </a:p>
      </dgm:t>
    </dgm:pt>
    <dgm:pt modelId="{D28AFC8C-1EEC-49BE-AF79-61C2CE4C15A1}" type="parTrans" cxnId="{90A74192-0D06-4D94-A123-DEDA2676B2AE}">
      <dgm:prSet/>
      <dgm:spPr/>
      <dgm:t>
        <a:bodyPr/>
        <a:lstStyle/>
        <a:p>
          <a:endParaRPr lang="en-GB"/>
        </a:p>
      </dgm:t>
    </dgm:pt>
    <dgm:pt modelId="{ADF6128A-7963-4F46-887A-BEDA9D6C51B9}" type="sibTrans" cxnId="{90A74192-0D06-4D94-A123-DEDA2676B2AE}">
      <dgm:prSet/>
      <dgm:spPr/>
      <dgm:t>
        <a:bodyPr/>
        <a:lstStyle/>
        <a:p>
          <a:endParaRPr lang="en-GB"/>
        </a:p>
      </dgm:t>
    </dgm:pt>
    <dgm:pt modelId="{E2C1A33F-7E33-4246-9DAF-82E917C77BF1}">
      <dgm:prSet/>
      <dgm:spPr/>
      <dgm:t>
        <a:bodyPr/>
        <a:lstStyle/>
        <a:p>
          <a:r>
            <a:rPr lang="nl-BE" dirty="0" err="1" smtClean="0"/>
            <a:t>Assessment</a:t>
          </a:r>
          <a:r>
            <a:rPr lang="nl-BE" dirty="0" smtClean="0"/>
            <a:t> tools</a:t>
          </a:r>
        </a:p>
      </dgm:t>
    </dgm:pt>
    <dgm:pt modelId="{3A52A1C4-C3BB-46B1-A76E-97A317A6DE93}" type="parTrans" cxnId="{E364738E-AD51-4C30-869C-9ECA12E1440A}">
      <dgm:prSet/>
      <dgm:spPr/>
      <dgm:t>
        <a:bodyPr/>
        <a:lstStyle/>
        <a:p>
          <a:endParaRPr lang="en-GB"/>
        </a:p>
      </dgm:t>
    </dgm:pt>
    <dgm:pt modelId="{36743E3B-CC9F-48D6-B48A-B96CF9DC21E5}" type="sibTrans" cxnId="{E364738E-AD51-4C30-869C-9ECA12E1440A}">
      <dgm:prSet/>
      <dgm:spPr/>
      <dgm:t>
        <a:bodyPr/>
        <a:lstStyle/>
        <a:p>
          <a:endParaRPr lang="en-GB"/>
        </a:p>
      </dgm:t>
    </dgm:pt>
    <dgm:pt modelId="{362184C2-5C3D-4C03-94BD-5A385B21D5EA}">
      <dgm:prSet/>
      <dgm:spPr/>
      <dgm:t>
        <a:bodyPr/>
        <a:lstStyle/>
        <a:p>
          <a:r>
            <a:rPr lang="nl-BE" dirty="0" smtClean="0"/>
            <a:t>Management tools</a:t>
          </a:r>
          <a:endParaRPr lang="en-GB" dirty="0"/>
        </a:p>
      </dgm:t>
    </dgm:pt>
    <dgm:pt modelId="{3A6F0E9D-1406-46DA-BCA2-5E707143DECB}" type="parTrans" cxnId="{FD8109CC-C160-41EC-BE30-01C227B33C48}">
      <dgm:prSet/>
      <dgm:spPr/>
      <dgm:t>
        <a:bodyPr/>
        <a:lstStyle/>
        <a:p>
          <a:endParaRPr lang="en-GB"/>
        </a:p>
      </dgm:t>
    </dgm:pt>
    <dgm:pt modelId="{66D3949E-D0F9-4F8D-834F-863B038C203B}" type="sibTrans" cxnId="{FD8109CC-C160-41EC-BE30-01C227B33C48}">
      <dgm:prSet/>
      <dgm:spPr/>
      <dgm:t>
        <a:bodyPr/>
        <a:lstStyle/>
        <a:p>
          <a:endParaRPr lang="en-GB"/>
        </a:p>
      </dgm:t>
    </dgm:pt>
    <dgm:pt modelId="{DB4EA89E-0A3D-47AE-BA08-E541D8AE4518}" type="pres">
      <dgm:prSet presAssocID="{3EC3A843-16BC-4AAB-9CDC-48E549AD00A8}" presName="Name0" presStyleCnt="0">
        <dgm:presLayoutVars>
          <dgm:dir/>
          <dgm:animLvl val="lvl"/>
          <dgm:resizeHandles val="exact"/>
        </dgm:presLayoutVars>
      </dgm:prSet>
      <dgm:spPr/>
      <dgm:t>
        <a:bodyPr/>
        <a:lstStyle/>
        <a:p>
          <a:endParaRPr lang="en-GB"/>
        </a:p>
      </dgm:t>
    </dgm:pt>
    <dgm:pt modelId="{C3BD4522-184F-49D6-B47F-33DB27D617E9}" type="pres">
      <dgm:prSet presAssocID="{9ABE69F9-769B-45F0-8A01-A59C34D91551}" presName="linNode" presStyleCnt="0"/>
      <dgm:spPr/>
    </dgm:pt>
    <dgm:pt modelId="{3AF9B6A3-4535-4AA4-81F0-ED28F75E05D5}" type="pres">
      <dgm:prSet presAssocID="{9ABE69F9-769B-45F0-8A01-A59C34D91551}" presName="parentText" presStyleLbl="node1" presStyleIdx="0" presStyleCnt="4">
        <dgm:presLayoutVars>
          <dgm:chMax val="1"/>
          <dgm:bulletEnabled val="1"/>
        </dgm:presLayoutVars>
      </dgm:prSet>
      <dgm:spPr/>
      <dgm:t>
        <a:bodyPr/>
        <a:lstStyle/>
        <a:p>
          <a:endParaRPr lang="en-GB"/>
        </a:p>
      </dgm:t>
    </dgm:pt>
    <dgm:pt modelId="{BD492840-6957-40BA-9DDC-450CF8D316FA}" type="pres">
      <dgm:prSet presAssocID="{9ABE69F9-769B-45F0-8A01-A59C34D91551}" presName="descendantText" presStyleLbl="alignAccFollowNode1" presStyleIdx="0" presStyleCnt="4">
        <dgm:presLayoutVars>
          <dgm:bulletEnabled val="1"/>
        </dgm:presLayoutVars>
      </dgm:prSet>
      <dgm:spPr/>
      <dgm:t>
        <a:bodyPr/>
        <a:lstStyle/>
        <a:p>
          <a:endParaRPr lang="en-GB"/>
        </a:p>
      </dgm:t>
    </dgm:pt>
    <dgm:pt modelId="{42A9E93F-D40C-42D7-8E2A-3D489E7A80E2}" type="pres">
      <dgm:prSet presAssocID="{ED508F6B-EF5F-4C16-AC3C-73CD654B77EB}" presName="sp" presStyleCnt="0"/>
      <dgm:spPr/>
    </dgm:pt>
    <dgm:pt modelId="{4003C709-AC2A-4054-AD40-85EE03E1E0B7}" type="pres">
      <dgm:prSet presAssocID="{947C8790-88A3-41FF-81A7-F19629D5C2C4}" presName="linNode" presStyleCnt="0"/>
      <dgm:spPr/>
    </dgm:pt>
    <dgm:pt modelId="{0E36E2C9-FC73-47AB-8C77-6ED2827FAA8E}" type="pres">
      <dgm:prSet presAssocID="{947C8790-88A3-41FF-81A7-F19629D5C2C4}" presName="parentText" presStyleLbl="node1" presStyleIdx="1" presStyleCnt="4">
        <dgm:presLayoutVars>
          <dgm:chMax val="1"/>
          <dgm:bulletEnabled val="1"/>
        </dgm:presLayoutVars>
      </dgm:prSet>
      <dgm:spPr/>
      <dgm:t>
        <a:bodyPr/>
        <a:lstStyle/>
        <a:p>
          <a:endParaRPr lang="en-GB"/>
        </a:p>
      </dgm:t>
    </dgm:pt>
    <dgm:pt modelId="{D97ACF03-6CA7-4BB8-8ED8-DF1C8024E7A0}" type="pres">
      <dgm:prSet presAssocID="{947C8790-88A3-41FF-81A7-F19629D5C2C4}" presName="descendantText" presStyleLbl="alignAccFollowNode1" presStyleIdx="1" presStyleCnt="4">
        <dgm:presLayoutVars>
          <dgm:bulletEnabled val="1"/>
        </dgm:presLayoutVars>
      </dgm:prSet>
      <dgm:spPr/>
      <dgm:t>
        <a:bodyPr/>
        <a:lstStyle/>
        <a:p>
          <a:endParaRPr lang="en-GB"/>
        </a:p>
      </dgm:t>
    </dgm:pt>
    <dgm:pt modelId="{C0A6F8D8-6932-420C-88B2-D8E17F2A9D9C}" type="pres">
      <dgm:prSet presAssocID="{F4962774-3932-4AC9-9D48-0B8E37DCBCB2}" presName="sp" presStyleCnt="0"/>
      <dgm:spPr/>
    </dgm:pt>
    <dgm:pt modelId="{5083D53C-C41A-4E62-8419-6DF4545DB2A5}" type="pres">
      <dgm:prSet presAssocID="{4D56CA47-6636-43B5-82B9-1FBD9C5C2D35}" presName="linNode" presStyleCnt="0"/>
      <dgm:spPr/>
    </dgm:pt>
    <dgm:pt modelId="{4576D9E9-4816-43D1-A637-EB251FECFA9C}" type="pres">
      <dgm:prSet presAssocID="{4D56CA47-6636-43B5-82B9-1FBD9C5C2D35}" presName="parentText" presStyleLbl="node1" presStyleIdx="2" presStyleCnt="4">
        <dgm:presLayoutVars>
          <dgm:chMax val="1"/>
          <dgm:bulletEnabled val="1"/>
        </dgm:presLayoutVars>
      </dgm:prSet>
      <dgm:spPr/>
      <dgm:t>
        <a:bodyPr/>
        <a:lstStyle/>
        <a:p>
          <a:endParaRPr lang="en-GB"/>
        </a:p>
      </dgm:t>
    </dgm:pt>
    <dgm:pt modelId="{8721FD20-FB19-4F7E-9693-96D34AA2732F}" type="pres">
      <dgm:prSet presAssocID="{4D56CA47-6636-43B5-82B9-1FBD9C5C2D35}" presName="descendantText" presStyleLbl="alignAccFollowNode1" presStyleIdx="2" presStyleCnt="4">
        <dgm:presLayoutVars>
          <dgm:bulletEnabled val="1"/>
        </dgm:presLayoutVars>
      </dgm:prSet>
      <dgm:spPr/>
      <dgm:t>
        <a:bodyPr/>
        <a:lstStyle/>
        <a:p>
          <a:endParaRPr lang="en-GB"/>
        </a:p>
      </dgm:t>
    </dgm:pt>
    <dgm:pt modelId="{8F9965BA-1FAF-45F5-915A-95B9AE0B54FD}" type="pres">
      <dgm:prSet presAssocID="{74B07DF8-75CF-4470-877E-447B6EFA95D4}" presName="sp" presStyleCnt="0"/>
      <dgm:spPr/>
    </dgm:pt>
    <dgm:pt modelId="{4CB8E30B-D779-4DF1-9420-A77C940F8249}" type="pres">
      <dgm:prSet presAssocID="{D927C9EE-F294-42A1-B4AD-4A3217510DA0}" presName="linNode" presStyleCnt="0"/>
      <dgm:spPr/>
    </dgm:pt>
    <dgm:pt modelId="{9102E28D-841B-4396-AC8A-CCA77C04DC50}" type="pres">
      <dgm:prSet presAssocID="{D927C9EE-F294-42A1-B4AD-4A3217510DA0}" presName="parentText" presStyleLbl="node1" presStyleIdx="3" presStyleCnt="4">
        <dgm:presLayoutVars>
          <dgm:chMax val="1"/>
          <dgm:bulletEnabled val="1"/>
        </dgm:presLayoutVars>
      </dgm:prSet>
      <dgm:spPr/>
      <dgm:t>
        <a:bodyPr/>
        <a:lstStyle/>
        <a:p>
          <a:endParaRPr lang="en-GB"/>
        </a:p>
      </dgm:t>
    </dgm:pt>
    <dgm:pt modelId="{BD40A71F-EB74-4A6B-8D23-71DF1F712FD0}" type="pres">
      <dgm:prSet presAssocID="{D927C9EE-F294-42A1-B4AD-4A3217510DA0}" presName="descendantText" presStyleLbl="alignAccFollowNode1" presStyleIdx="3" presStyleCnt="4">
        <dgm:presLayoutVars>
          <dgm:bulletEnabled val="1"/>
        </dgm:presLayoutVars>
      </dgm:prSet>
      <dgm:spPr/>
      <dgm:t>
        <a:bodyPr/>
        <a:lstStyle/>
        <a:p>
          <a:endParaRPr lang="en-GB"/>
        </a:p>
      </dgm:t>
    </dgm:pt>
  </dgm:ptLst>
  <dgm:cxnLst>
    <dgm:cxn modelId="{46E21B47-EC7E-4E45-9E56-32252180AECA}" srcId="{3EC3A843-16BC-4AAB-9CDC-48E549AD00A8}" destId="{9ABE69F9-769B-45F0-8A01-A59C34D91551}" srcOrd="0" destOrd="0" parTransId="{C225B9D4-9F6E-410F-8A22-38BCCADE51AA}" sibTransId="{ED508F6B-EF5F-4C16-AC3C-73CD654B77EB}"/>
    <dgm:cxn modelId="{90A74192-0D06-4D94-A123-DEDA2676B2AE}" srcId="{D927C9EE-F294-42A1-B4AD-4A3217510DA0}" destId="{BC89F973-B5C8-400D-82F3-7311B743E245}" srcOrd="0" destOrd="0" parTransId="{D28AFC8C-1EEC-49BE-AF79-61C2CE4C15A1}" sibTransId="{ADF6128A-7963-4F46-887A-BEDA9D6C51B9}"/>
    <dgm:cxn modelId="{C2AD0755-50F3-4A37-A57A-EDF8AE4AAA3F}" type="presOf" srcId="{4D56CA47-6636-43B5-82B9-1FBD9C5C2D35}" destId="{4576D9E9-4816-43D1-A637-EB251FECFA9C}" srcOrd="0" destOrd="0" presId="urn:microsoft.com/office/officeart/2005/8/layout/vList5"/>
    <dgm:cxn modelId="{62950D47-FAD0-4153-8B1C-56DC83FA3169}" srcId="{3EC3A843-16BC-4AAB-9CDC-48E549AD00A8}" destId="{D927C9EE-F294-42A1-B4AD-4A3217510DA0}" srcOrd="3" destOrd="0" parTransId="{2D5CD100-4D04-4B0A-AADD-E6F7F84BE3B5}" sibTransId="{5386E52C-8E12-43D9-AEAB-B18896A305BA}"/>
    <dgm:cxn modelId="{E364738E-AD51-4C30-869C-9ECA12E1440A}" srcId="{D927C9EE-F294-42A1-B4AD-4A3217510DA0}" destId="{E2C1A33F-7E33-4246-9DAF-82E917C77BF1}" srcOrd="1" destOrd="0" parTransId="{3A52A1C4-C3BB-46B1-A76E-97A317A6DE93}" sibTransId="{36743E3B-CC9F-48D6-B48A-B96CF9DC21E5}"/>
    <dgm:cxn modelId="{BF3766E4-1F8D-4F96-9728-5D8564C9B6C7}" type="presOf" srcId="{780D20CB-934F-4819-BA8D-C2454AC99ADF}" destId="{D97ACF03-6CA7-4BB8-8ED8-DF1C8024E7A0}" srcOrd="0" destOrd="0" presId="urn:microsoft.com/office/officeart/2005/8/layout/vList5"/>
    <dgm:cxn modelId="{6C4B1513-FFEA-4B3F-8584-46CA3D11458E}" srcId="{9ABE69F9-769B-45F0-8A01-A59C34D91551}" destId="{92139D0B-2CF2-46B9-A843-C5D4CE5C205E}" srcOrd="0" destOrd="0" parTransId="{E85C95ED-59E1-4991-A901-D9B8C6983785}" sibTransId="{3B57B98C-D6BF-454D-A2B6-7F800ED2FF4E}"/>
    <dgm:cxn modelId="{5BB88916-EC80-466D-B0D2-FF8DC49EF551}" srcId="{947C8790-88A3-41FF-81A7-F19629D5C2C4}" destId="{373A9059-69D0-4C91-A092-6CAF6406462E}" srcOrd="1" destOrd="0" parTransId="{8E26FC25-6C77-4B0D-95DB-2DE086A090EE}" sibTransId="{399AD36B-5C9C-477E-9774-2EDDE93A269B}"/>
    <dgm:cxn modelId="{A4D74AFA-25EB-48E7-B38F-887F7B8BCF3F}" srcId="{4D56CA47-6636-43B5-82B9-1FBD9C5C2D35}" destId="{6727E86E-E3AA-4E2A-8604-9CFF5DBF9CFC}" srcOrd="0" destOrd="0" parTransId="{145E18AF-6D13-49C5-9C00-C2392D584115}" sibTransId="{833E4DBD-3DC2-4B05-B28D-ABBFDBE4A6B5}"/>
    <dgm:cxn modelId="{B8D684DE-B7CE-44D9-9118-81CF6B1895EB}" type="presOf" srcId="{373A9059-69D0-4C91-A092-6CAF6406462E}" destId="{D97ACF03-6CA7-4BB8-8ED8-DF1C8024E7A0}" srcOrd="0" destOrd="1" presId="urn:microsoft.com/office/officeart/2005/8/layout/vList5"/>
    <dgm:cxn modelId="{FD8109CC-C160-41EC-BE30-01C227B33C48}" srcId="{D927C9EE-F294-42A1-B4AD-4A3217510DA0}" destId="{362184C2-5C3D-4C03-94BD-5A385B21D5EA}" srcOrd="2" destOrd="0" parTransId="{3A6F0E9D-1406-46DA-BCA2-5E707143DECB}" sibTransId="{66D3949E-D0F9-4F8D-834F-863B038C203B}"/>
    <dgm:cxn modelId="{B101F949-FBBD-4F33-94B0-D2FCE95BB889}" srcId="{4D56CA47-6636-43B5-82B9-1FBD9C5C2D35}" destId="{15DF9389-3D33-44E2-BB1C-0F1C29ACCDBF}" srcOrd="2" destOrd="0" parTransId="{47A150A8-A066-454A-8094-010756E89153}" sibTransId="{4F41A7D9-384A-49B3-B799-5B1D25768F8F}"/>
    <dgm:cxn modelId="{65DED9E1-3B11-471C-BB2D-7224A96C9CF4}" type="presOf" srcId="{0747DD42-72C2-4297-B20F-EB45C06F9FE9}" destId="{8721FD20-FB19-4F7E-9693-96D34AA2732F}" srcOrd="0" destOrd="1" presId="urn:microsoft.com/office/officeart/2005/8/layout/vList5"/>
    <dgm:cxn modelId="{6ADEB893-0AAE-42A6-88AE-A8DA616A03D2}" type="presOf" srcId="{9ABE69F9-769B-45F0-8A01-A59C34D91551}" destId="{3AF9B6A3-4535-4AA4-81F0-ED28F75E05D5}" srcOrd="0" destOrd="0" presId="urn:microsoft.com/office/officeart/2005/8/layout/vList5"/>
    <dgm:cxn modelId="{C713245D-9170-4C83-AE58-5EB64ED97501}" type="presOf" srcId="{D927C9EE-F294-42A1-B4AD-4A3217510DA0}" destId="{9102E28D-841B-4396-AC8A-CCA77C04DC50}" srcOrd="0" destOrd="0" presId="urn:microsoft.com/office/officeart/2005/8/layout/vList5"/>
    <dgm:cxn modelId="{71FF7262-4349-4F90-B5EE-209FF5F608B7}" srcId="{3EC3A843-16BC-4AAB-9CDC-48E549AD00A8}" destId="{4D56CA47-6636-43B5-82B9-1FBD9C5C2D35}" srcOrd="2" destOrd="0" parTransId="{04CF344D-C327-4A7D-9D90-774FF54E2535}" sibTransId="{74B07DF8-75CF-4470-877E-447B6EFA95D4}"/>
    <dgm:cxn modelId="{5EC742A7-3557-4B59-9F27-20C8E29CF089}" type="presOf" srcId="{3EC3A843-16BC-4AAB-9CDC-48E549AD00A8}" destId="{DB4EA89E-0A3D-47AE-BA08-E541D8AE4518}" srcOrd="0" destOrd="0" presId="urn:microsoft.com/office/officeart/2005/8/layout/vList5"/>
    <dgm:cxn modelId="{B9F6F49E-0D49-41A8-A246-A5A809EDF380}" type="presOf" srcId="{362184C2-5C3D-4C03-94BD-5A385B21D5EA}" destId="{BD40A71F-EB74-4A6B-8D23-71DF1F712FD0}" srcOrd="0" destOrd="2" presId="urn:microsoft.com/office/officeart/2005/8/layout/vList5"/>
    <dgm:cxn modelId="{7B03C21F-FAF7-426E-A7E6-0D8B8093DFE6}" type="presOf" srcId="{E2C1A33F-7E33-4246-9DAF-82E917C77BF1}" destId="{BD40A71F-EB74-4A6B-8D23-71DF1F712FD0}" srcOrd="0" destOrd="1" presId="urn:microsoft.com/office/officeart/2005/8/layout/vList5"/>
    <dgm:cxn modelId="{01308244-E52C-4712-98F9-FB3F5DEB0C82}" srcId="{947C8790-88A3-41FF-81A7-F19629D5C2C4}" destId="{AC4E980C-B9D5-4753-A199-0607B6B78B0A}" srcOrd="2" destOrd="0" parTransId="{D3C20E42-8C64-451E-A7C9-FCEEEA9C8EE5}" sibTransId="{E3E90F1A-581F-4CB6-B5A7-DCF4AE29852A}"/>
    <dgm:cxn modelId="{383FACD4-EE88-48AF-9692-5A775BE4B749}" type="presOf" srcId="{6727E86E-E3AA-4E2A-8604-9CFF5DBF9CFC}" destId="{8721FD20-FB19-4F7E-9693-96D34AA2732F}" srcOrd="0" destOrd="0" presId="urn:microsoft.com/office/officeart/2005/8/layout/vList5"/>
    <dgm:cxn modelId="{E6B96ABE-A3D5-4941-9B23-E407A77E24E6}" type="presOf" srcId="{15DF9389-3D33-44E2-BB1C-0F1C29ACCDBF}" destId="{8721FD20-FB19-4F7E-9693-96D34AA2732F}" srcOrd="0" destOrd="2" presId="urn:microsoft.com/office/officeart/2005/8/layout/vList5"/>
    <dgm:cxn modelId="{8560DBEE-CE5E-483D-AA65-83454D91BF19}" srcId="{947C8790-88A3-41FF-81A7-F19629D5C2C4}" destId="{780D20CB-934F-4819-BA8D-C2454AC99ADF}" srcOrd="0" destOrd="0" parTransId="{DD954A31-1A91-4606-A9A8-143B492B6A9A}" sibTransId="{023516CE-A0BB-4B3D-953B-4C09A10D4B17}"/>
    <dgm:cxn modelId="{5D51BDCB-6C70-4AF5-8F73-EB4A14D4694D}" type="presOf" srcId="{92139D0B-2CF2-46B9-A843-C5D4CE5C205E}" destId="{BD492840-6957-40BA-9DDC-450CF8D316FA}" srcOrd="0" destOrd="0" presId="urn:microsoft.com/office/officeart/2005/8/layout/vList5"/>
    <dgm:cxn modelId="{B7AB346D-6541-4728-A7D1-91BFBD5BE649}" type="presOf" srcId="{BC89F973-B5C8-400D-82F3-7311B743E245}" destId="{BD40A71F-EB74-4A6B-8D23-71DF1F712FD0}" srcOrd="0" destOrd="0" presId="urn:microsoft.com/office/officeart/2005/8/layout/vList5"/>
    <dgm:cxn modelId="{22868157-B800-4F39-A0EB-E104A2796A78}" srcId="{3EC3A843-16BC-4AAB-9CDC-48E549AD00A8}" destId="{947C8790-88A3-41FF-81A7-F19629D5C2C4}" srcOrd="1" destOrd="0" parTransId="{77355FA8-DBB1-4C22-B6DA-D1AF8A965E52}" sibTransId="{F4962774-3932-4AC9-9D48-0B8E37DCBCB2}"/>
    <dgm:cxn modelId="{660123A2-0934-471E-AAAC-0847FD5FF594}" type="presOf" srcId="{947C8790-88A3-41FF-81A7-F19629D5C2C4}" destId="{0E36E2C9-FC73-47AB-8C77-6ED2827FAA8E}" srcOrd="0" destOrd="0" presId="urn:microsoft.com/office/officeart/2005/8/layout/vList5"/>
    <dgm:cxn modelId="{C663AA8D-A272-4C28-842B-1B49FD46B62E}" srcId="{4D56CA47-6636-43B5-82B9-1FBD9C5C2D35}" destId="{0747DD42-72C2-4297-B20F-EB45C06F9FE9}" srcOrd="1" destOrd="0" parTransId="{F7CBF255-C5A9-430C-B755-690FE5CF2213}" sibTransId="{29E4EE38-AF51-49A1-BD7C-0BA2FBDF9BFD}"/>
    <dgm:cxn modelId="{954B5BD0-DCDE-4BFA-89C3-0B4CFD3816B0}" type="presOf" srcId="{AC4E980C-B9D5-4753-A199-0607B6B78B0A}" destId="{D97ACF03-6CA7-4BB8-8ED8-DF1C8024E7A0}" srcOrd="0" destOrd="2" presId="urn:microsoft.com/office/officeart/2005/8/layout/vList5"/>
    <dgm:cxn modelId="{920E94DD-4321-4850-BD54-C9DDC1A1386E}" type="presParOf" srcId="{DB4EA89E-0A3D-47AE-BA08-E541D8AE4518}" destId="{C3BD4522-184F-49D6-B47F-33DB27D617E9}" srcOrd="0" destOrd="0" presId="urn:microsoft.com/office/officeart/2005/8/layout/vList5"/>
    <dgm:cxn modelId="{C110002D-33D6-4835-939C-561C287D25BF}" type="presParOf" srcId="{C3BD4522-184F-49D6-B47F-33DB27D617E9}" destId="{3AF9B6A3-4535-4AA4-81F0-ED28F75E05D5}" srcOrd="0" destOrd="0" presId="urn:microsoft.com/office/officeart/2005/8/layout/vList5"/>
    <dgm:cxn modelId="{8414FE01-B24F-4B80-A39C-A9696CDFD199}" type="presParOf" srcId="{C3BD4522-184F-49D6-B47F-33DB27D617E9}" destId="{BD492840-6957-40BA-9DDC-450CF8D316FA}" srcOrd="1" destOrd="0" presId="urn:microsoft.com/office/officeart/2005/8/layout/vList5"/>
    <dgm:cxn modelId="{25A6A2AF-0A55-4565-BB06-F0E1AF6CDC0E}" type="presParOf" srcId="{DB4EA89E-0A3D-47AE-BA08-E541D8AE4518}" destId="{42A9E93F-D40C-42D7-8E2A-3D489E7A80E2}" srcOrd="1" destOrd="0" presId="urn:microsoft.com/office/officeart/2005/8/layout/vList5"/>
    <dgm:cxn modelId="{9B647536-96CB-4F69-BE8F-AE978E3AF095}" type="presParOf" srcId="{DB4EA89E-0A3D-47AE-BA08-E541D8AE4518}" destId="{4003C709-AC2A-4054-AD40-85EE03E1E0B7}" srcOrd="2" destOrd="0" presId="urn:microsoft.com/office/officeart/2005/8/layout/vList5"/>
    <dgm:cxn modelId="{99DE5094-5325-4ADA-BDC3-3ACB341B5AAB}" type="presParOf" srcId="{4003C709-AC2A-4054-AD40-85EE03E1E0B7}" destId="{0E36E2C9-FC73-47AB-8C77-6ED2827FAA8E}" srcOrd="0" destOrd="0" presId="urn:microsoft.com/office/officeart/2005/8/layout/vList5"/>
    <dgm:cxn modelId="{0FE004F8-B266-4970-9134-C3968CFE3910}" type="presParOf" srcId="{4003C709-AC2A-4054-AD40-85EE03E1E0B7}" destId="{D97ACF03-6CA7-4BB8-8ED8-DF1C8024E7A0}" srcOrd="1" destOrd="0" presId="urn:microsoft.com/office/officeart/2005/8/layout/vList5"/>
    <dgm:cxn modelId="{ECF635C7-BA71-489C-97C0-E8B54C37820E}" type="presParOf" srcId="{DB4EA89E-0A3D-47AE-BA08-E541D8AE4518}" destId="{C0A6F8D8-6932-420C-88B2-D8E17F2A9D9C}" srcOrd="3" destOrd="0" presId="urn:microsoft.com/office/officeart/2005/8/layout/vList5"/>
    <dgm:cxn modelId="{DD5C3F46-EEBE-4F5F-949E-8EA9C5C6E47D}" type="presParOf" srcId="{DB4EA89E-0A3D-47AE-BA08-E541D8AE4518}" destId="{5083D53C-C41A-4E62-8419-6DF4545DB2A5}" srcOrd="4" destOrd="0" presId="urn:microsoft.com/office/officeart/2005/8/layout/vList5"/>
    <dgm:cxn modelId="{B0280ACA-D076-4C5D-BA8D-1C3F6BD37F5D}" type="presParOf" srcId="{5083D53C-C41A-4E62-8419-6DF4545DB2A5}" destId="{4576D9E9-4816-43D1-A637-EB251FECFA9C}" srcOrd="0" destOrd="0" presId="urn:microsoft.com/office/officeart/2005/8/layout/vList5"/>
    <dgm:cxn modelId="{85602C88-6796-4F6B-BC46-1097CBBCE5F9}" type="presParOf" srcId="{5083D53C-C41A-4E62-8419-6DF4545DB2A5}" destId="{8721FD20-FB19-4F7E-9693-96D34AA2732F}" srcOrd="1" destOrd="0" presId="urn:microsoft.com/office/officeart/2005/8/layout/vList5"/>
    <dgm:cxn modelId="{CE8BFAD8-F80A-46F3-95E3-37D8D5E1086B}" type="presParOf" srcId="{DB4EA89E-0A3D-47AE-BA08-E541D8AE4518}" destId="{8F9965BA-1FAF-45F5-915A-95B9AE0B54FD}" srcOrd="5" destOrd="0" presId="urn:microsoft.com/office/officeart/2005/8/layout/vList5"/>
    <dgm:cxn modelId="{C7468300-0234-4ECB-B74E-E8F40CB34F29}" type="presParOf" srcId="{DB4EA89E-0A3D-47AE-BA08-E541D8AE4518}" destId="{4CB8E30B-D779-4DF1-9420-A77C940F8249}" srcOrd="6" destOrd="0" presId="urn:microsoft.com/office/officeart/2005/8/layout/vList5"/>
    <dgm:cxn modelId="{697236D6-7CDB-44FC-A672-4EAFD8788F18}" type="presParOf" srcId="{4CB8E30B-D779-4DF1-9420-A77C940F8249}" destId="{9102E28D-841B-4396-AC8A-CCA77C04DC50}" srcOrd="0" destOrd="0" presId="urn:microsoft.com/office/officeart/2005/8/layout/vList5"/>
    <dgm:cxn modelId="{DEE23417-E942-405D-8C3C-8C68DEB747B4}" type="presParOf" srcId="{4CB8E30B-D779-4DF1-9420-A77C940F8249}" destId="{BD40A71F-EB74-4A6B-8D23-71DF1F712FD0}"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A36D8C-18E7-4D92-969C-D41CC8E3FD5D}">
      <dsp:nvSpPr>
        <dsp:cNvPr id="0" name=""/>
        <dsp:cNvSpPr/>
      </dsp:nvSpPr>
      <dsp:spPr>
        <a:xfrm>
          <a:off x="1687892" y="0"/>
          <a:ext cx="1082788" cy="1082788"/>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GB" sz="1000" kern="1200" dirty="0" smtClean="0"/>
            <a:t>Quality</a:t>
          </a:r>
          <a:br>
            <a:rPr lang="en-GB" sz="1000" kern="1200" dirty="0" smtClean="0"/>
          </a:br>
          <a:r>
            <a:rPr lang="en-GB" sz="1000" kern="1200" dirty="0" smtClean="0"/>
            <a:t>(ISO 25010)</a:t>
          </a:r>
          <a:endParaRPr lang="en-GB" sz="1000" kern="1200" dirty="0"/>
        </a:p>
      </dsp:txBody>
      <dsp:txXfrm>
        <a:off x="1958589" y="541394"/>
        <a:ext cx="541394" cy="541394"/>
      </dsp:txXfrm>
    </dsp:sp>
    <dsp:sp modelId="{5CBC9B03-44AA-49E4-B75C-40D2486430A0}">
      <dsp:nvSpPr>
        <dsp:cNvPr id="0" name=""/>
        <dsp:cNvSpPr/>
      </dsp:nvSpPr>
      <dsp:spPr>
        <a:xfrm>
          <a:off x="1146498" y="1082788"/>
          <a:ext cx="1082788" cy="1082788"/>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GB" sz="1000" kern="1200" dirty="0" smtClean="0"/>
            <a:t>Cost</a:t>
          </a:r>
          <a:endParaRPr lang="en-GB" sz="1000" kern="1200" dirty="0"/>
        </a:p>
      </dsp:txBody>
      <dsp:txXfrm>
        <a:off x="1417195" y="1624182"/>
        <a:ext cx="541394" cy="541394"/>
      </dsp:txXfrm>
    </dsp:sp>
    <dsp:sp modelId="{D81B3BCE-B5E2-4D55-ADA3-DA87811CEBA5}">
      <dsp:nvSpPr>
        <dsp:cNvPr id="0" name=""/>
        <dsp:cNvSpPr/>
      </dsp:nvSpPr>
      <dsp:spPr>
        <a:xfrm rot="10800000">
          <a:off x="1687892" y="1082788"/>
          <a:ext cx="1082788" cy="1082788"/>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endParaRPr lang="en-GB" sz="1000" kern="1200" dirty="0"/>
        </a:p>
      </dsp:txBody>
      <dsp:txXfrm rot="10800000">
        <a:off x="1958589" y="1082788"/>
        <a:ext cx="541394" cy="541394"/>
      </dsp:txXfrm>
    </dsp:sp>
    <dsp:sp modelId="{BCDF6670-DF50-4E61-BC56-CE809A1F0711}">
      <dsp:nvSpPr>
        <dsp:cNvPr id="0" name=""/>
        <dsp:cNvSpPr/>
      </dsp:nvSpPr>
      <dsp:spPr>
        <a:xfrm>
          <a:off x="2229286" y="1082788"/>
          <a:ext cx="1082788" cy="1082788"/>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GB" sz="1000" kern="1200" dirty="0" smtClean="0"/>
            <a:t>Speed of Delivery</a:t>
          </a:r>
          <a:endParaRPr lang="en-GB" sz="1000" kern="1200" dirty="0"/>
        </a:p>
      </dsp:txBody>
      <dsp:txXfrm>
        <a:off x="2499983" y="1624182"/>
        <a:ext cx="541394" cy="5413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492840-6957-40BA-9DDC-450CF8D316FA}">
      <dsp:nvSpPr>
        <dsp:cNvPr id="0" name=""/>
        <dsp:cNvSpPr/>
      </dsp:nvSpPr>
      <dsp:spPr>
        <a:xfrm rot="5400000">
          <a:off x="4040700" y="-1498934"/>
          <a:ext cx="1026170" cy="428591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GB" sz="1900" kern="1200" dirty="0" smtClean="0"/>
            <a:t>Roles &amp; Responsibilities</a:t>
          </a:r>
          <a:endParaRPr lang="en-GB" sz="1900" kern="1200" dirty="0"/>
        </a:p>
      </dsp:txBody>
      <dsp:txXfrm rot="-5400000">
        <a:off x="2410828" y="181031"/>
        <a:ext cx="4235823" cy="925984"/>
      </dsp:txXfrm>
    </dsp:sp>
    <dsp:sp modelId="{3AF9B6A3-4535-4AA4-81F0-ED28F75E05D5}">
      <dsp:nvSpPr>
        <dsp:cNvPr id="0" name=""/>
        <dsp:cNvSpPr/>
      </dsp:nvSpPr>
      <dsp:spPr>
        <a:xfrm>
          <a:off x="0" y="2666"/>
          <a:ext cx="2410827" cy="1282712"/>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GB" sz="2700" kern="1200" dirty="0" smtClean="0"/>
            <a:t>People</a:t>
          </a:r>
          <a:endParaRPr lang="en-GB" sz="2700" kern="1200" dirty="0"/>
        </a:p>
      </dsp:txBody>
      <dsp:txXfrm>
        <a:off x="62617" y="65283"/>
        <a:ext cx="2285593" cy="1157478"/>
      </dsp:txXfrm>
    </dsp:sp>
    <dsp:sp modelId="{D97ACF03-6CA7-4BB8-8ED8-DF1C8024E7A0}">
      <dsp:nvSpPr>
        <dsp:cNvPr id="0" name=""/>
        <dsp:cNvSpPr/>
      </dsp:nvSpPr>
      <dsp:spPr>
        <a:xfrm rot="5400000">
          <a:off x="4040700" y="-152086"/>
          <a:ext cx="1026170" cy="428591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GB" sz="1900" kern="1200" dirty="0" smtClean="0"/>
            <a:t>Activities</a:t>
          </a:r>
          <a:endParaRPr lang="en-GB" sz="1900" kern="1200" dirty="0"/>
        </a:p>
        <a:p>
          <a:pPr marL="171450" lvl="1" indent="-171450" algn="l" defTabSz="844550">
            <a:lnSpc>
              <a:spcPct val="90000"/>
            </a:lnSpc>
            <a:spcBef>
              <a:spcPct val="0"/>
            </a:spcBef>
            <a:spcAft>
              <a:spcPct val="15000"/>
            </a:spcAft>
            <a:buChar char="••"/>
          </a:pPr>
          <a:r>
            <a:rPr lang="en-GB" sz="1900" kern="1200" dirty="0" smtClean="0"/>
            <a:t>Deliverables</a:t>
          </a:r>
          <a:endParaRPr lang="en-GB" sz="1900" kern="1200" dirty="0"/>
        </a:p>
        <a:p>
          <a:pPr marL="171450" lvl="1" indent="-171450" algn="l" defTabSz="844550">
            <a:lnSpc>
              <a:spcPct val="90000"/>
            </a:lnSpc>
            <a:spcBef>
              <a:spcPct val="0"/>
            </a:spcBef>
            <a:spcAft>
              <a:spcPct val="15000"/>
            </a:spcAft>
            <a:buChar char="••"/>
          </a:pPr>
          <a:r>
            <a:rPr lang="en-GB" sz="1900" kern="1200" dirty="0" smtClean="0"/>
            <a:t>Control Gates</a:t>
          </a:r>
          <a:endParaRPr lang="en-GB" sz="1900" kern="1200" dirty="0"/>
        </a:p>
      </dsp:txBody>
      <dsp:txXfrm rot="-5400000">
        <a:off x="2410828" y="1527879"/>
        <a:ext cx="4235823" cy="925984"/>
      </dsp:txXfrm>
    </dsp:sp>
    <dsp:sp modelId="{0E36E2C9-FC73-47AB-8C77-6ED2827FAA8E}">
      <dsp:nvSpPr>
        <dsp:cNvPr id="0" name=""/>
        <dsp:cNvSpPr/>
      </dsp:nvSpPr>
      <dsp:spPr>
        <a:xfrm>
          <a:off x="0" y="1349515"/>
          <a:ext cx="2410827" cy="1282712"/>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GB" sz="2700" kern="1200" dirty="0" smtClean="0"/>
            <a:t>Process</a:t>
          </a:r>
          <a:endParaRPr lang="en-GB" sz="2700" kern="1200" dirty="0"/>
        </a:p>
      </dsp:txBody>
      <dsp:txXfrm>
        <a:off x="62617" y="1412132"/>
        <a:ext cx="2285593" cy="1157478"/>
      </dsp:txXfrm>
    </dsp:sp>
    <dsp:sp modelId="{8721FD20-FB19-4F7E-9693-96D34AA2732F}">
      <dsp:nvSpPr>
        <dsp:cNvPr id="0" name=""/>
        <dsp:cNvSpPr/>
      </dsp:nvSpPr>
      <dsp:spPr>
        <a:xfrm rot="5400000">
          <a:off x="4040700" y="1194762"/>
          <a:ext cx="1026170" cy="428591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GB" sz="1900" kern="1200" dirty="0" smtClean="0"/>
            <a:t>Standards &amp; Guidelines</a:t>
          </a:r>
          <a:endParaRPr lang="en-GB" sz="1900" kern="1200" dirty="0"/>
        </a:p>
        <a:p>
          <a:pPr marL="171450" lvl="1" indent="-171450" algn="l" defTabSz="844550">
            <a:lnSpc>
              <a:spcPct val="90000"/>
            </a:lnSpc>
            <a:spcBef>
              <a:spcPct val="0"/>
            </a:spcBef>
            <a:spcAft>
              <a:spcPct val="15000"/>
            </a:spcAft>
            <a:buChar char="••"/>
          </a:pPr>
          <a:r>
            <a:rPr lang="en-GB" sz="1900" kern="1200" dirty="0" smtClean="0"/>
            <a:t>Compliance</a:t>
          </a:r>
          <a:endParaRPr lang="en-GB" sz="1900" kern="1200" dirty="0"/>
        </a:p>
        <a:p>
          <a:pPr marL="171450" lvl="1" indent="-171450" algn="l" defTabSz="844550">
            <a:lnSpc>
              <a:spcPct val="90000"/>
            </a:lnSpc>
            <a:spcBef>
              <a:spcPct val="0"/>
            </a:spcBef>
            <a:spcAft>
              <a:spcPct val="15000"/>
            </a:spcAft>
            <a:buChar char="••"/>
          </a:pPr>
          <a:r>
            <a:rPr lang="en-GB" sz="1900" kern="1200" dirty="0" smtClean="0"/>
            <a:t>Transfer methods</a:t>
          </a:r>
          <a:endParaRPr lang="en-GB" sz="1900" kern="1200" dirty="0"/>
        </a:p>
      </dsp:txBody>
      <dsp:txXfrm rot="-5400000">
        <a:off x="2410828" y="2874728"/>
        <a:ext cx="4235823" cy="925984"/>
      </dsp:txXfrm>
    </dsp:sp>
    <dsp:sp modelId="{4576D9E9-4816-43D1-A637-EB251FECFA9C}">
      <dsp:nvSpPr>
        <dsp:cNvPr id="0" name=""/>
        <dsp:cNvSpPr/>
      </dsp:nvSpPr>
      <dsp:spPr>
        <a:xfrm>
          <a:off x="0" y="2696363"/>
          <a:ext cx="2410827" cy="1282712"/>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GB" sz="2700" kern="1200" dirty="0" smtClean="0"/>
            <a:t>Knowledge</a:t>
          </a:r>
        </a:p>
      </dsp:txBody>
      <dsp:txXfrm>
        <a:off x="62617" y="2758980"/>
        <a:ext cx="2285593" cy="1157478"/>
      </dsp:txXfrm>
    </dsp:sp>
    <dsp:sp modelId="{BD40A71F-EB74-4A6B-8D23-71DF1F712FD0}">
      <dsp:nvSpPr>
        <dsp:cNvPr id="0" name=""/>
        <dsp:cNvSpPr/>
      </dsp:nvSpPr>
      <dsp:spPr>
        <a:xfrm rot="5400000">
          <a:off x="4040700" y="2541610"/>
          <a:ext cx="1026170" cy="428591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nl-BE" sz="1900" kern="1200" dirty="0" err="1" smtClean="0"/>
            <a:t>Development</a:t>
          </a:r>
          <a:r>
            <a:rPr lang="nl-BE" sz="1900" kern="1200" dirty="0" smtClean="0"/>
            <a:t> support</a:t>
          </a:r>
        </a:p>
        <a:p>
          <a:pPr marL="171450" lvl="1" indent="-171450" algn="l" defTabSz="844550">
            <a:lnSpc>
              <a:spcPct val="90000"/>
            </a:lnSpc>
            <a:spcBef>
              <a:spcPct val="0"/>
            </a:spcBef>
            <a:spcAft>
              <a:spcPct val="15000"/>
            </a:spcAft>
            <a:buChar char="••"/>
          </a:pPr>
          <a:r>
            <a:rPr lang="nl-BE" sz="1900" kern="1200" dirty="0" err="1" smtClean="0"/>
            <a:t>Assessment</a:t>
          </a:r>
          <a:r>
            <a:rPr lang="nl-BE" sz="1900" kern="1200" dirty="0" smtClean="0"/>
            <a:t> tools</a:t>
          </a:r>
        </a:p>
        <a:p>
          <a:pPr marL="171450" lvl="1" indent="-171450" algn="l" defTabSz="844550">
            <a:lnSpc>
              <a:spcPct val="90000"/>
            </a:lnSpc>
            <a:spcBef>
              <a:spcPct val="0"/>
            </a:spcBef>
            <a:spcAft>
              <a:spcPct val="15000"/>
            </a:spcAft>
            <a:buChar char="••"/>
          </a:pPr>
          <a:r>
            <a:rPr lang="nl-BE" sz="1900" kern="1200" dirty="0" smtClean="0"/>
            <a:t>Management tools</a:t>
          </a:r>
          <a:endParaRPr lang="en-GB" sz="1900" kern="1200" dirty="0"/>
        </a:p>
      </dsp:txBody>
      <dsp:txXfrm rot="-5400000">
        <a:off x="2410828" y="4221576"/>
        <a:ext cx="4235823" cy="925984"/>
      </dsp:txXfrm>
    </dsp:sp>
    <dsp:sp modelId="{9102E28D-841B-4396-AC8A-CCA77C04DC50}">
      <dsp:nvSpPr>
        <dsp:cNvPr id="0" name=""/>
        <dsp:cNvSpPr/>
      </dsp:nvSpPr>
      <dsp:spPr>
        <a:xfrm>
          <a:off x="0" y="4043212"/>
          <a:ext cx="2410827" cy="1282712"/>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nl-BE" sz="2700" kern="1200" dirty="0" smtClean="0"/>
            <a:t>Tools &amp; </a:t>
          </a:r>
          <a:r>
            <a:rPr lang="nl-BE" sz="2700" kern="1200" dirty="0" err="1" smtClean="0"/>
            <a:t>Components</a:t>
          </a:r>
          <a:endParaRPr lang="en-GB" sz="2700" kern="1200" dirty="0"/>
        </a:p>
      </dsp:txBody>
      <dsp:txXfrm>
        <a:off x="62617" y="4105829"/>
        <a:ext cx="2285593" cy="115747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16D7D8-E32A-4D43-B3F8-9B31DF2A99B9}">
      <dsp:nvSpPr>
        <dsp:cNvPr id="0" name=""/>
        <dsp:cNvSpPr/>
      </dsp:nvSpPr>
      <dsp:spPr>
        <a:xfrm>
          <a:off x="466906" y="1021"/>
          <a:ext cx="2319054" cy="927621"/>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lvl="0" algn="ctr" defTabSz="622300" rtl="0">
            <a:lnSpc>
              <a:spcPct val="90000"/>
            </a:lnSpc>
            <a:spcBef>
              <a:spcPct val="0"/>
            </a:spcBef>
            <a:spcAft>
              <a:spcPct val="35000"/>
            </a:spcAft>
          </a:pPr>
          <a:r>
            <a:rPr lang="en-US" sz="1400" kern="1200" dirty="0" smtClean="0"/>
            <a:t>An organization’s behavior changes slowly over time</a:t>
          </a:r>
          <a:endParaRPr lang="nl-BE" sz="1400" kern="1200" dirty="0"/>
        </a:p>
      </dsp:txBody>
      <dsp:txXfrm>
        <a:off x="930717" y="1021"/>
        <a:ext cx="1391433" cy="927621"/>
      </dsp:txXfrm>
    </dsp:sp>
    <dsp:sp modelId="{D49A153E-FBAC-40D4-A871-DE4281063ABE}">
      <dsp:nvSpPr>
        <dsp:cNvPr id="0" name=""/>
        <dsp:cNvSpPr/>
      </dsp:nvSpPr>
      <dsp:spPr>
        <a:xfrm>
          <a:off x="2484483" y="79869"/>
          <a:ext cx="1924814" cy="7699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ctr" defTabSz="488950" rtl="0">
            <a:lnSpc>
              <a:spcPct val="90000"/>
            </a:lnSpc>
            <a:spcBef>
              <a:spcPct val="0"/>
            </a:spcBef>
            <a:spcAft>
              <a:spcPct val="35000"/>
            </a:spcAft>
          </a:pPr>
          <a:r>
            <a:rPr lang="en-US" sz="1100" kern="1200" dirty="0" smtClean="0"/>
            <a:t>Changes must be </a:t>
          </a:r>
          <a:r>
            <a:rPr lang="en-US" sz="1100" u="sng" kern="1200" dirty="0" smtClean="0"/>
            <a:t>iterative</a:t>
          </a:r>
          <a:r>
            <a:rPr lang="en-US" sz="1100" kern="1200" dirty="0" smtClean="0"/>
            <a:t> while working toward long-term goals</a:t>
          </a:r>
          <a:endParaRPr lang="nl-BE" sz="1100" kern="1200" dirty="0"/>
        </a:p>
      </dsp:txBody>
      <dsp:txXfrm>
        <a:off x="2869446" y="79869"/>
        <a:ext cx="1154889" cy="769925"/>
      </dsp:txXfrm>
    </dsp:sp>
    <dsp:sp modelId="{ED6788B3-32EE-4277-AFAB-6F59C0DA29DB}">
      <dsp:nvSpPr>
        <dsp:cNvPr id="0" name=""/>
        <dsp:cNvSpPr/>
      </dsp:nvSpPr>
      <dsp:spPr>
        <a:xfrm>
          <a:off x="466906" y="1058510"/>
          <a:ext cx="2319054" cy="927621"/>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lvl="0" algn="ctr" defTabSz="622300" rtl="0">
            <a:lnSpc>
              <a:spcPct val="90000"/>
            </a:lnSpc>
            <a:spcBef>
              <a:spcPct val="0"/>
            </a:spcBef>
            <a:spcAft>
              <a:spcPct val="35000"/>
            </a:spcAft>
          </a:pPr>
          <a:r>
            <a:rPr lang="en-US" sz="1400" kern="1200" smtClean="0"/>
            <a:t>There is no single recipe that works for all organizations</a:t>
          </a:r>
          <a:endParaRPr lang="nl-BE" sz="1400" kern="1200"/>
        </a:p>
      </dsp:txBody>
      <dsp:txXfrm>
        <a:off x="930717" y="1058510"/>
        <a:ext cx="1391433" cy="927621"/>
      </dsp:txXfrm>
    </dsp:sp>
    <dsp:sp modelId="{729CF545-F6C8-4E99-8156-6494D44F16FA}">
      <dsp:nvSpPr>
        <dsp:cNvPr id="0" name=""/>
        <dsp:cNvSpPr/>
      </dsp:nvSpPr>
      <dsp:spPr>
        <a:xfrm>
          <a:off x="2484483" y="1137358"/>
          <a:ext cx="1924814" cy="7699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ctr" defTabSz="488950" rtl="0">
            <a:lnSpc>
              <a:spcPct val="90000"/>
            </a:lnSpc>
            <a:spcBef>
              <a:spcPct val="0"/>
            </a:spcBef>
            <a:spcAft>
              <a:spcPct val="35000"/>
            </a:spcAft>
          </a:pPr>
          <a:r>
            <a:rPr lang="en-US" sz="1100" kern="1200" dirty="0" smtClean="0"/>
            <a:t>A solution must enable </a:t>
          </a:r>
          <a:r>
            <a:rPr lang="en-US" sz="1100" u="sng" kern="1200" dirty="0" smtClean="0"/>
            <a:t>risk-based</a:t>
          </a:r>
          <a:r>
            <a:rPr lang="en-US" sz="1100" kern="1200" dirty="0" smtClean="0"/>
            <a:t> choices tailored to the organization</a:t>
          </a:r>
          <a:endParaRPr lang="nl-BE" sz="1100" kern="1200" dirty="0"/>
        </a:p>
      </dsp:txBody>
      <dsp:txXfrm>
        <a:off x="2869446" y="1137358"/>
        <a:ext cx="1154889" cy="769925"/>
      </dsp:txXfrm>
    </dsp:sp>
    <dsp:sp modelId="{83461659-7F7B-48C8-9C52-77C261AD5B5B}">
      <dsp:nvSpPr>
        <dsp:cNvPr id="0" name=""/>
        <dsp:cNvSpPr/>
      </dsp:nvSpPr>
      <dsp:spPr>
        <a:xfrm>
          <a:off x="466906" y="2115999"/>
          <a:ext cx="2319054" cy="927621"/>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lvl="0" algn="ctr" defTabSz="622300" rtl="0">
            <a:lnSpc>
              <a:spcPct val="90000"/>
            </a:lnSpc>
            <a:spcBef>
              <a:spcPct val="0"/>
            </a:spcBef>
            <a:spcAft>
              <a:spcPct val="35000"/>
            </a:spcAft>
          </a:pPr>
          <a:r>
            <a:rPr lang="en-US" sz="1400" kern="1200" smtClean="0"/>
            <a:t>Guidance related to security activities must be prescriptive</a:t>
          </a:r>
          <a:endParaRPr lang="nl-BE" sz="1400" kern="1200"/>
        </a:p>
      </dsp:txBody>
      <dsp:txXfrm>
        <a:off x="930717" y="2115999"/>
        <a:ext cx="1391433" cy="927621"/>
      </dsp:txXfrm>
    </dsp:sp>
    <dsp:sp modelId="{222E66A8-FE6A-4B07-9CC6-F2FAB75DB7F6}">
      <dsp:nvSpPr>
        <dsp:cNvPr id="0" name=""/>
        <dsp:cNvSpPr/>
      </dsp:nvSpPr>
      <dsp:spPr>
        <a:xfrm>
          <a:off x="2484483" y="2194846"/>
          <a:ext cx="1924814" cy="7699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ctr" defTabSz="488950" rtl="0">
            <a:lnSpc>
              <a:spcPct val="90000"/>
            </a:lnSpc>
            <a:spcBef>
              <a:spcPct val="0"/>
            </a:spcBef>
            <a:spcAft>
              <a:spcPct val="35000"/>
            </a:spcAft>
          </a:pPr>
          <a:r>
            <a:rPr lang="en-US" sz="1100" kern="1200" dirty="0" smtClean="0"/>
            <a:t>A solution must provide enough </a:t>
          </a:r>
          <a:r>
            <a:rPr lang="en-US" sz="1100" u="sng" kern="1200" dirty="0" smtClean="0"/>
            <a:t>details</a:t>
          </a:r>
          <a:r>
            <a:rPr lang="en-US" sz="1100" kern="1200" dirty="0" smtClean="0"/>
            <a:t> for non-security-people</a:t>
          </a:r>
          <a:endParaRPr lang="nl-BE" sz="1100" kern="1200" dirty="0"/>
        </a:p>
      </dsp:txBody>
      <dsp:txXfrm>
        <a:off x="2869446" y="2194846"/>
        <a:ext cx="1154889" cy="769925"/>
      </dsp:txXfrm>
    </dsp:sp>
    <dsp:sp modelId="{1E53C020-2B3D-4C59-82EB-B8FAA65AB8C0}">
      <dsp:nvSpPr>
        <dsp:cNvPr id="0" name=""/>
        <dsp:cNvSpPr/>
      </dsp:nvSpPr>
      <dsp:spPr>
        <a:xfrm>
          <a:off x="466906" y="3173487"/>
          <a:ext cx="2319054" cy="927621"/>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lvl="0" algn="ctr" defTabSz="622300" rtl="0">
            <a:lnSpc>
              <a:spcPct val="90000"/>
            </a:lnSpc>
            <a:spcBef>
              <a:spcPct val="0"/>
            </a:spcBef>
            <a:spcAft>
              <a:spcPct val="35000"/>
            </a:spcAft>
          </a:pPr>
          <a:r>
            <a:rPr lang="en-US" sz="1400" kern="1200" dirty="0" smtClean="0"/>
            <a:t>Overall, must be simple, well-defined, and measurable</a:t>
          </a:r>
          <a:endParaRPr lang="nl-BE" sz="1400" kern="1200" dirty="0"/>
        </a:p>
      </dsp:txBody>
      <dsp:txXfrm>
        <a:off x="930717" y="3173487"/>
        <a:ext cx="1391433" cy="927621"/>
      </dsp:txXfrm>
    </dsp:sp>
    <dsp:sp modelId="{A96D6BD3-4ECE-4FBD-A716-91522FA48ADB}">
      <dsp:nvSpPr>
        <dsp:cNvPr id="0" name=""/>
        <dsp:cNvSpPr/>
      </dsp:nvSpPr>
      <dsp:spPr>
        <a:xfrm>
          <a:off x="2484483" y="3252335"/>
          <a:ext cx="1924814" cy="7699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ctr" defTabSz="488950" rtl="0">
            <a:lnSpc>
              <a:spcPct val="90000"/>
            </a:lnSpc>
            <a:spcBef>
              <a:spcPct val="0"/>
            </a:spcBef>
            <a:spcAft>
              <a:spcPct val="35000"/>
            </a:spcAft>
          </a:pPr>
          <a:r>
            <a:rPr lang="nl-BE" sz="1100" kern="1200" dirty="0" smtClean="0"/>
            <a:t>OWASP Software Assurance Maturity Model (SAMM)</a:t>
          </a:r>
          <a:endParaRPr lang="nl-BE" sz="1100" kern="1200" dirty="0"/>
        </a:p>
      </dsp:txBody>
      <dsp:txXfrm>
        <a:off x="2869446" y="3252335"/>
        <a:ext cx="1154889" cy="76992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3C8C0E-FC00-4192-AD13-6E81F340CFCC}">
      <dsp:nvSpPr>
        <dsp:cNvPr id="0" name=""/>
        <dsp:cNvSpPr/>
      </dsp:nvSpPr>
      <dsp:spPr>
        <a:xfrm rot="10800000">
          <a:off x="1184861" y="3063"/>
          <a:ext cx="4053840" cy="655126"/>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8893" tIns="106680" rIns="199136" bIns="106680" numCol="1" spcCol="1270" anchor="ctr" anchorCtr="0">
          <a:noAutofit/>
        </a:bodyPr>
        <a:lstStyle/>
        <a:p>
          <a:pPr lvl="0" algn="ctr" defTabSz="1244600">
            <a:lnSpc>
              <a:spcPct val="90000"/>
            </a:lnSpc>
            <a:spcBef>
              <a:spcPct val="0"/>
            </a:spcBef>
            <a:spcAft>
              <a:spcPct val="35000"/>
            </a:spcAft>
          </a:pPr>
          <a:r>
            <a:rPr lang="en-US" sz="2800" kern="1200" dirty="0" smtClean="0"/>
            <a:t>Governance</a:t>
          </a:r>
          <a:endParaRPr lang="en-US" sz="2800" kern="1200" dirty="0"/>
        </a:p>
      </dsp:txBody>
      <dsp:txXfrm rot="10800000">
        <a:off x="1348642" y="3063"/>
        <a:ext cx="3890059" cy="655126"/>
      </dsp:txXfrm>
    </dsp:sp>
    <dsp:sp modelId="{81B985DF-8FBA-420F-9678-6833BE8B8C66}">
      <dsp:nvSpPr>
        <dsp:cNvPr id="0" name=""/>
        <dsp:cNvSpPr/>
      </dsp:nvSpPr>
      <dsp:spPr>
        <a:xfrm>
          <a:off x="857298" y="3063"/>
          <a:ext cx="655126" cy="655126"/>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87E28C-C07D-4968-A848-D5DE17FC6505}">
      <dsp:nvSpPr>
        <dsp:cNvPr id="0" name=""/>
        <dsp:cNvSpPr/>
      </dsp:nvSpPr>
      <dsp:spPr>
        <a:xfrm rot="10800000">
          <a:off x="1184861" y="853750"/>
          <a:ext cx="4053840" cy="655126"/>
        </a:xfrm>
        <a:prstGeom prst="homePlate">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8893" tIns="106680" rIns="199136" bIns="106680" numCol="1" spcCol="1270" anchor="ctr" anchorCtr="0">
          <a:noAutofit/>
        </a:bodyPr>
        <a:lstStyle/>
        <a:p>
          <a:pPr lvl="0" algn="ctr" defTabSz="1244600">
            <a:lnSpc>
              <a:spcPct val="90000"/>
            </a:lnSpc>
            <a:spcBef>
              <a:spcPct val="0"/>
            </a:spcBef>
            <a:spcAft>
              <a:spcPct val="35000"/>
            </a:spcAft>
          </a:pPr>
          <a:r>
            <a:rPr lang="en-US" sz="2800" kern="1200" dirty="0" smtClean="0">
              <a:solidFill>
                <a:srgbClr val="FF0000"/>
              </a:solidFill>
            </a:rPr>
            <a:t>Design</a:t>
          </a:r>
          <a:endParaRPr lang="en-US" sz="2800" kern="1200" dirty="0">
            <a:solidFill>
              <a:srgbClr val="FF0000"/>
            </a:solidFill>
          </a:endParaRPr>
        </a:p>
      </dsp:txBody>
      <dsp:txXfrm rot="10800000">
        <a:off x="1348642" y="853750"/>
        <a:ext cx="3890059" cy="655126"/>
      </dsp:txXfrm>
    </dsp:sp>
    <dsp:sp modelId="{F6F871EE-6EAA-4C2A-97A0-F6BCDBF37A79}">
      <dsp:nvSpPr>
        <dsp:cNvPr id="0" name=""/>
        <dsp:cNvSpPr/>
      </dsp:nvSpPr>
      <dsp:spPr>
        <a:xfrm>
          <a:off x="857298" y="853750"/>
          <a:ext cx="655126" cy="655126"/>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28505E3-EAC9-437B-9802-079B3EFF697F}">
      <dsp:nvSpPr>
        <dsp:cNvPr id="0" name=""/>
        <dsp:cNvSpPr/>
      </dsp:nvSpPr>
      <dsp:spPr>
        <a:xfrm rot="10800000">
          <a:off x="1184861" y="1704436"/>
          <a:ext cx="4053840" cy="655126"/>
        </a:xfrm>
        <a:prstGeom prst="homePlate">
          <a:avLst/>
        </a:prstGeom>
        <a:solidFill>
          <a:srgbClr val="6633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8893" tIns="106680" rIns="199136" bIns="106680" numCol="1" spcCol="1270" anchor="ctr" anchorCtr="0">
          <a:noAutofit/>
        </a:bodyPr>
        <a:lstStyle/>
        <a:p>
          <a:pPr lvl="0" algn="ctr" defTabSz="1244600">
            <a:lnSpc>
              <a:spcPct val="90000"/>
            </a:lnSpc>
            <a:spcBef>
              <a:spcPct val="0"/>
            </a:spcBef>
            <a:spcAft>
              <a:spcPct val="35000"/>
            </a:spcAft>
          </a:pPr>
          <a:r>
            <a:rPr lang="en-US" sz="2800" kern="1200" dirty="0" smtClean="0"/>
            <a:t>Implementation</a:t>
          </a:r>
          <a:endParaRPr lang="en-US" sz="2800" kern="1200" dirty="0"/>
        </a:p>
      </dsp:txBody>
      <dsp:txXfrm rot="10800000">
        <a:off x="1348642" y="1704436"/>
        <a:ext cx="3890059" cy="655126"/>
      </dsp:txXfrm>
    </dsp:sp>
    <dsp:sp modelId="{31FE10D5-8CB6-41B1-B35E-A5ECE23F1B23}">
      <dsp:nvSpPr>
        <dsp:cNvPr id="0" name=""/>
        <dsp:cNvSpPr/>
      </dsp:nvSpPr>
      <dsp:spPr>
        <a:xfrm>
          <a:off x="857298" y="1704436"/>
          <a:ext cx="655126" cy="655126"/>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5FE85ED-3BE5-410A-B3C3-44331BC60CAA}">
      <dsp:nvSpPr>
        <dsp:cNvPr id="0" name=""/>
        <dsp:cNvSpPr/>
      </dsp:nvSpPr>
      <dsp:spPr>
        <a:xfrm rot="10800000">
          <a:off x="1184861" y="2555123"/>
          <a:ext cx="4053840" cy="655126"/>
        </a:xfrm>
        <a:prstGeom prst="homePlate">
          <a:avLst/>
        </a:prstGeom>
        <a:solidFill>
          <a:schemeClr val="accent3">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8893" tIns="106680" rIns="199136" bIns="106680" numCol="1" spcCol="1270" anchor="ctr" anchorCtr="0">
          <a:noAutofit/>
        </a:bodyPr>
        <a:lstStyle/>
        <a:p>
          <a:pPr lvl="0" algn="ctr" defTabSz="1244600">
            <a:lnSpc>
              <a:spcPct val="90000"/>
            </a:lnSpc>
            <a:spcBef>
              <a:spcPct val="0"/>
            </a:spcBef>
            <a:spcAft>
              <a:spcPct val="35000"/>
            </a:spcAft>
          </a:pPr>
          <a:r>
            <a:rPr lang="en-US" sz="2800" kern="1200" dirty="0" smtClean="0"/>
            <a:t>Verification</a:t>
          </a:r>
          <a:endParaRPr lang="en-US" sz="2800" kern="1200" dirty="0"/>
        </a:p>
      </dsp:txBody>
      <dsp:txXfrm rot="10800000">
        <a:off x="1348642" y="2555123"/>
        <a:ext cx="3890059" cy="655126"/>
      </dsp:txXfrm>
    </dsp:sp>
    <dsp:sp modelId="{6A9D2C70-16A3-44A4-8EBF-4F92B9399A68}">
      <dsp:nvSpPr>
        <dsp:cNvPr id="0" name=""/>
        <dsp:cNvSpPr/>
      </dsp:nvSpPr>
      <dsp:spPr>
        <a:xfrm>
          <a:off x="857298" y="2555123"/>
          <a:ext cx="655126" cy="655126"/>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8EABBEB-3D1F-4DD4-8F54-9680B0DAB225}">
      <dsp:nvSpPr>
        <dsp:cNvPr id="0" name=""/>
        <dsp:cNvSpPr/>
      </dsp:nvSpPr>
      <dsp:spPr>
        <a:xfrm rot="10800000">
          <a:off x="1184861" y="3405810"/>
          <a:ext cx="4053840" cy="655126"/>
        </a:xfrm>
        <a:prstGeom prst="homePlate">
          <a:avLst/>
        </a:prstGeom>
        <a:solidFill>
          <a:schemeClr val="accent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8893" tIns="106680" rIns="199136" bIns="106680" numCol="1" spcCol="1270" anchor="ctr" anchorCtr="0">
          <a:noAutofit/>
        </a:bodyPr>
        <a:lstStyle/>
        <a:p>
          <a:pPr lvl="0" algn="ctr" defTabSz="1244600">
            <a:lnSpc>
              <a:spcPct val="90000"/>
            </a:lnSpc>
            <a:spcBef>
              <a:spcPct val="0"/>
            </a:spcBef>
            <a:spcAft>
              <a:spcPct val="35000"/>
            </a:spcAft>
          </a:pPr>
          <a:r>
            <a:rPr lang="en-US" sz="2800" kern="1200" dirty="0" smtClean="0"/>
            <a:t>Operations</a:t>
          </a:r>
          <a:endParaRPr lang="en-US" sz="2800" kern="1200" dirty="0"/>
        </a:p>
      </dsp:txBody>
      <dsp:txXfrm rot="10800000">
        <a:off x="1348642" y="3405810"/>
        <a:ext cx="3890059" cy="655126"/>
      </dsp:txXfrm>
    </dsp:sp>
    <dsp:sp modelId="{843A87EF-8F06-427D-BF00-ECDE2CCB545C}">
      <dsp:nvSpPr>
        <dsp:cNvPr id="0" name=""/>
        <dsp:cNvSpPr/>
      </dsp:nvSpPr>
      <dsp:spPr>
        <a:xfrm>
          <a:off x="857298" y="3405810"/>
          <a:ext cx="655126" cy="655126"/>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A89786-9151-431D-A80D-D3ED97D267DB}">
      <dsp:nvSpPr>
        <dsp:cNvPr id="0" name=""/>
        <dsp:cNvSpPr/>
      </dsp:nvSpPr>
      <dsp:spPr>
        <a:xfrm>
          <a:off x="4214" y="1595549"/>
          <a:ext cx="1615678" cy="4320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smtClean="0"/>
            <a:t>Governance</a:t>
          </a:r>
          <a:endParaRPr lang="en-US" sz="1500" kern="1200" dirty="0"/>
        </a:p>
      </dsp:txBody>
      <dsp:txXfrm>
        <a:off x="4214" y="1595549"/>
        <a:ext cx="1615678" cy="432000"/>
      </dsp:txXfrm>
    </dsp:sp>
    <dsp:sp modelId="{87ADB98C-0342-4D07-A535-656CFE5844AF}">
      <dsp:nvSpPr>
        <dsp:cNvPr id="0" name=""/>
        <dsp:cNvSpPr/>
      </dsp:nvSpPr>
      <dsp:spPr>
        <a:xfrm>
          <a:off x="4214" y="2027549"/>
          <a:ext cx="1615678" cy="14823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smtClean="0"/>
            <a:t>Strategy &amp; Metrics</a:t>
          </a:r>
          <a:endParaRPr lang="en-US" sz="1500" kern="1200" dirty="0"/>
        </a:p>
        <a:p>
          <a:pPr marL="114300" lvl="1" indent="-114300" algn="l" defTabSz="666750">
            <a:lnSpc>
              <a:spcPct val="90000"/>
            </a:lnSpc>
            <a:spcBef>
              <a:spcPct val="0"/>
            </a:spcBef>
            <a:spcAft>
              <a:spcPct val="15000"/>
            </a:spcAft>
            <a:buChar char="••"/>
          </a:pPr>
          <a:r>
            <a:rPr lang="en-US" sz="1500" kern="1200" dirty="0" smtClean="0"/>
            <a:t>Policy &amp; Compliance</a:t>
          </a:r>
          <a:endParaRPr lang="en-US" sz="1500" kern="1200" dirty="0"/>
        </a:p>
        <a:p>
          <a:pPr marL="114300" lvl="1" indent="-114300" algn="l" defTabSz="666750">
            <a:lnSpc>
              <a:spcPct val="90000"/>
            </a:lnSpc>
            <a:spcBef>
              <a:spcPct val="0"/>
            </a:spcBef>
            <a:spcAft>
              <a:spcPct val="15000"/>
            </a:spcAft>
            <a:buChar char="••"/>
          </a:pPr>
          <a:r>
            <a:rPr lang="en-US" sz="1500" kern="1200" dirty="0" smtClean="0"/>
            <a:t>Education &amp; Guidance</a:t>
          </a:r>
          <a:endParaRPr lang="en-US" sz="1500" kern="1200" dirty="0"/>
        </a:p>
      </dsp:txBody>
      <dsp:txXfrm>
        <a:off x="4214" y="2027549"/>
        <a:ext cx="1615678" cy="1482300"/>
      </dsp:txXfrm>
    </dsp:sp>
    <dsp:sp modelId="{D9FA40BC-DFB1-4634-ADCC-B371CA24A517}">
      <dsp:nvSpPr>
        <dsp:cNvPr id="0" name=""/>
        <dsp:cNvSpPr/>
      </dsp:nvSpPr>
      <dsp:spPr>
        <a:xfrm>
          <a:off x="1846087" y="1595549"/>
          <a:ext cx="1615678" cy="432000"/>
        </a:xfrm>
        <a:prstGeom prst="rect">
          <a:avLst/>
        </a:prstGeom>
        <a:solidFill>
          <a:srgbClr val="FFFF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smtClean="0">
              <a:solidFill>
                <a:srgbClr val="FF0000"/>
              </a:solidFill>
            </a:rPr>
            <a:t>Design</a:t>
          </a:r>
          <a:endParaRPr lang="en-US" sz="1500" kern="1200" dirty="0">
            <a:solidFill>
              <a:srgbClr val="FF0000"/>
            </a:solidFill>
          </a:endParaRPr>
        </a:p>
      </dsp:txBody>
      <dsp:txXfrm>
        <a:off x="1846087" y="1595549"/>
        <a:ext cx="1615678" cy="432000"/>
      </dsp:txXfrm>
    </dsp:sp>
    <dsp:sp modelId="{753AABC9-18DD-4079-90C2-F47127C3CD51}">
      <dsp:nvSpPr>
        <dsp:cNvPr id="0" name=""/>
        <dsp:cNvSpPr/>
      </dsp:nvSpPr>
      <dsp:spPr>
        <a:xfrm>
          <a:off x="1846087" y="2027549"/>
          <a:ext cx="1615678" cy="14823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smtClean="0"/>
            <a:t>Threat Assessment</a:t>
          </a:r>
          <a:endParaRPr lang="en-US" sz="1500" kern="1200" dirty="0"/>
        </a:p>
        <a:p>
          <a:pPr marL="114300" lvl="1" indent="-114300" algn="l" defTabSz="666750">
            <a:lnSpc>
              <a:spcPct val="90000"/>
            </a:lnSpc>
            <a:spcBef>
              <a:spcPct val="0"/>
            </a:spcBef>
            <a:spcAft>
              <a:spcPct val="15000"/>
            </a:spcAft>
            <a:buChar char="••"/>
          </a:pPr>
          <a:r>
            <a:rPr lang="en-US" sz="1500" kern="1200" dirty="0" smtClean="0"/>
            <a:t>Security Requirements</a:t>
          </a:r>
          <a:endParaRPr lang="en-US" sz="1500" kern="1200" dirty="0"/>
        </a:p>
        <a:p>
          <a:pPr marL="114300" lvl="1" indent="-114300" algn="l" defTabSz="666750">
            <a:lnSpc>
              <a:spcPct val="90000"/>
            </a:lnSpc>
            <a:spcBef>
              <a:spcPct val="0"/>
            </a:spcBef>
            <a:spcAft>
              <a:spcPct val="15000"/>
            </a:spcAft>
            <a:buChar char="••"/>
          </a:pPr>
          <a:r>
            <a:rPr lang="en-US" sz="1500" kern="1200" smtClean="0"/>
            <a:t>Security </a:t>
          </a:r>
          <a:r>
            <a:rPr lang="en-US" sz="1500" kern="1200" dirty="0" smtClean="0"/>
            <a:t>Architecture</a:t>
          </a:r>
          <a:endParaRPr lang="en-US" sz="1500" kern="1200" dirty="0"/>
        </a:p>
      </dsp:txBody>
      <dsp:txXfrm>
        <a:off x="1846087" y="2027549"/>
        <a:ext cx="1615678" cy="1482300"/>
      </dsp:txXfrm>
    </dsp:sp>
    <dsp:sp modelId="{45907D11-E706-4A5E-AAB0-B99CA0373363}">
      <dsp:nvSpPr>
        <dsp:cNvPr id="0" name=""/>
        <dsp:cNvSpPr/>
      </dsp:nvSpPr>
      <dsp:spPr>
        <a:xfrm>
          <a:off x="3687960" y="1595549"/>
          <a:ext cx="1615678" cy="432000"/>
        </a:xfrm>
        <a:prstGeom prst="rect">
          <a:avLst/>
        </a:prstGeom>
        <a:solidFill>
          <a:srgbClr val="6633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smtClean="0"/>
            <a:t>Implementation</a:t>
          </a:r>
          <a:endParaRPr lang="en-US" sz="1500" kern="1200" dirty="0"/>
        </a:p>
      </dsp:txBody>
      <dsp:txXfrm>
        <a:off x="3687960" y="1595549"/>
        <a:ext cx="1615678" cy="432000"/>
      </dsp:txXfrm>
    </dsp:sp>
    <dsp:sp modelId="{826828FC-45A7-4748-9D5A-CC7B8528CA14}">
      <dsp:nvSpPr>
        <dsp:cNvPr id="0" name=""/>
        <dsp:cNvSpPr/>
      </dsp:nvSpPr>
      <dsp:spPr>
        <a:xfrm>
          <a:off x="3687960" y="2027549"/>
          <a:ext cx="1615678" cy="14823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smtClean="0"/>
            <a:t>Secure Build</a:t>
          </a:r>
          <a:endParaRPr lang="en-US" sz="1500" kern="1200" dirty="0"/>
        </a:p>
        <a:p>
          <a:pPr marL="114300" lvl="1" indent="-114300" algn="l" defTabSz="666750">
            <a:lnSpc>
              <a:spcPct val="90000"/>
            </a:lnSpc>
            <a:spcBef>
              <a:spcPct val="0"/>
            </a:spcBef>
            <a:spcAft>
              <a:spcPct val="15000"/>
            </a:spcAft>
            <a:buChar char="••"/>
          </a:pPr>
          <a:r>
            <a:rPr lang="en-US" sz="1500" kern="1200" dirty="0" smtClean="0"/>
            <a:t>Secure Deployment</a:t>
          </a:r>
          <a:endParaRPr lang="en-US" sz="1500" kern="1200" dirty="0"/>
        </a:p>
        <a:p>
          <a:pPr marL="114300" lvl="1" indent="-114300" algn="l" defTabSz="666750">
            <a:lnSpc>
              <a:spcPct val="90000"/>
            </a:lnSpc>
            <a:spcBef>
              <a:spcPct val="0"/>
            </a:spcBef>
            <a:spcAft>
              <a:spcPct val="15000"/>
            </a:spcAft>
            <a:buChar char="••"/>
          </a:pPr>
          <a:r>
            <a:rPr lang="en-US" sz="1500" kern="1200" dirty="0" smtClean="0"/>
            <a:t>Defect Management</a:t>
          </a:r>
          <a:endParaRPr lang="en-US" sz="1500" kern="1200" dirty="0"/>
        </a:p>
      </dsp:txBody>
      <dsp:txXfrm>
        <a:off x="3687960" y="2027549"/>
        <a:ext cx="1615678" cy="1482300"/>
      </dsp:txXfrm>
    </dsp:sp>
    <dsp:sp modelId="{F5A8265A-F2C9-446C-AE34-F79C2246AB48}">
      <dsp:nvSpPr>
        <dsp:cNvPr id="0" name=""/>
        <dsp:cNvSpPr/>
      </dsp:nvSpPr>
      <dsp:spPr>
        <a:xfrm>
          <a:off x="5529833" y="1595549"/>
          <a:ext cx="1615678" cy="432000"/>
        </a:xfrm>
        <a:prstGeom prst="rect">
          <a:avLst/>
        </a:prstGeom>
        <a:solidFill>
          <a:schemeClr val="accent3">
            <a:lumMod val="5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smtClean="0"/>
            <a:t>Verification</a:t>
          </a:r>
          <a:endParaRPr lang="en-US" sz="1500" kern="1200" dirty="0"/>
        </a:p>
      </dsp:txBody>
      <dsp:txXfrm>
        <a:off x="5529833" y="1595549"/>
        <a:ext cx="1615678" cy="432000"/>
      </dsp:txXfrm>
    </dsp:sp>
    <dsp:sp modelId="{675AB4A1-62F0-40FD-A2BB-8A79C1831C31}">
      <dsp:nvSpPr>
        <dsp:cNvPr id="0" name=""/>
        <dsp:cNvSpPr/>
      </dsp:nvSpPr>
      <dsp:spPr>
        <a:xfrm>
          <a:off x="5529833" y="2027549"/>
          <a:ext cx="1615678" cy="14823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smtClean="0"/>
            <a:t>Architecture Assessment</a:t>
          </a:r>
          <a:endParaRPr lang="en-US" sz="1500" kern="1200" dirty="0"/>
        </a:p>
        <a:p>
          <a:pPr marL="114300" lvl="1" indent="-114300" algn="l" defTabSz="666750">
            <a:lnSpc>
              <a:spcPct val="90000"/>
            </a:lnSpc>
            <a:spcBef>
              <a:spcPct val="0"/>
            </a:spcBef>
            <a:spcAft>
              <a:spcPct val="15000"/>
            </a:spcAft>
            <a:buChar char="••"/>
          </a:pPr>
          <a:r>
            <a:rPr lang="en-US" sz="1500" kern="1200" dirty="0" smtClean="0"/>
            <a:t>Requirements Testing</a:t>
          </a:r>
          <a:endParaRPr lang="en-US" sz="1500" kern="1200" dirty="0"/>
        </a:p>
        <a:p>
          <a:pPr marL="114300" lvl="1" indent="-114300" algn="l" defTabSz="666750">
            <a:lnSpc>
              <a:spcPct val="90000"/>
            </a:lnSpc>
            <a:spcBef>
              <a:spcPct val="0"/>
            </a:spcBef>
            <a:spcAft>
              <a:spcPct val="15000"/>
            </a:spcAft>
            <a:buChar char="••"/>
          </a:pPr>
          <a:r>
            <a:rPr lang="en-US" sz="1500" kern="1200" dirty="0" smtClean="0"/>
            <a:t>Security Testing</a:t>
          </a:r>
          <a:endParaRPr lang="en-US" sz="1500" kern="1200" dirty="0"/>
        </a:p>
      </dsp:txBody>
      <dsp:txXfrm>
        <a:off x="5529833" y="2027549"/>
        <a:ext cx="1615678" cy="1482300"/>
      </dsp:txXfrm>
    </dsp:sp>
    <dsp:sp modelId="{E6687F24-49E2-4689-8C45-97ADCFE56224}">
      <dsp:nvSpPr>
        <dsp:cNvPr id="0" name=""/>
        <dsp:cNvSpPr/>
      </dsp:nvSpPr>
      <dsp:spPr>
        <a:xfrm>
          <a:off x="7371707" y="1595549"/>
          <a:ext cx="1615678" cy="432000"/>
        </a:xfrm>
        <a:prstGeom prst="rect">
          <a:avLst/>
        </a:prstGeom>
        <a:solidFill>
          <a:srgbClr val="C0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smtClean="0"/>
            <a:t>Operations</a:t>
          </a:r>
          <a:endParaRPr lang="en-US" sz="1500" kern="1200" dirty="0"/>
        </a:p>
      </dsp:txBody>
      <dsp:txXfrm>
        <a:off x="7371707" y="1595549"/>
        <a:ext cx="1615678" cy="432000"/>
      </dsp:txXfrm>
    </dsp:sp>
    <dsp:sp modelId="{94BCD809-7F43-46C2-8D5F-824CA7C42FD7}">
      <dsp:nvSpPr>
        <dsp:cNvPr id="0" name=""/>
        <dsp:cNvSpPr/>
      </dsp:nvSpPr>
      <dsp:spPr>
        <a:xfrm>
          <a:off x="7371707" y="2027549"/>
          <a:ext cx="1615678" cy="14823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smtClean="0"/>
            <a:t>Incident Management</a:t>
          </a:r>
          <a:endParaRPr lang="en-US" sz="1500" kern="1200" dirty="0"/>
        </a:p>
        <a:p>
          <a:pPr marL="114300" lvl="1" indent="-114300" algn="l" defTabSz="666750">
            <a:lnSpc>
              <a:spcPct val="90000"/>
            </a:lnSpc>
            <a:spcBef>
              <a:spcPct val="0"/>
            </a:spcBef>
            <a:spcAft>
              <a:spcPct val="15000"/>
            </a:spcAft>
            <a:buChar char="••"/>
          </a:pPr>
          <a:r>
            <a:rPr lang="en-US" sz="1500" kern="1200" dirty="0" smtClean="0"/>
            <a:t>Environment Management</a:t>
          </a:r>
          <a:endParaRPr lang="en-US" sz="1500" kern="1200" dirty="0"/>
        </a:p>
        <a:p>
          <a:pPr marL="114300" lvl="1" indent="-114300" algn="l" defTabSz="666750">
            <a:lnSpc>
              <a:spcPct val="90000"/>
            </a:lnSpc>
            <a:spcBef>
              <a:spcPct val="0"/>
            </a:spcBef>
            <a:spcAft>
              <a:spcPct val="15000"/>
            </a:spcAft>
            <a:buChar char="••"/>
          </a:pPr>
          <a:r>
            <a:rPr lang="en-US" sz="1500" kern="1200" dirty="0" smtClean="0"/>
            <a:t>Operational Management</a:t>
          </a:r>
          <a:endParaRPr lang="en-US" sz="1500" kern="1200" dirty="0"/>
        </a:p>
      </dsp:txBody>
      <dsp:txXfrm>
        <a:off x="7371707" y="2027549"/>
        <a:ext cx="1615678" cy="14823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45EABA-EF91-4529-9596-BAF533330D26}">
      <dsp:nvSpPr>
        <dsp:cNvPr id="0" name=""/>
        <dsp:cNvSpPr/>
      </dsp:nvSpPr>
      <dsp:spPr>
        <a:xfrm>
          <a:off x="0" y="153847"/>
          <a:ext cx="7358063" cy="494325"/>
        </a:xfrm>
        <a:prstGeom prst="roundRect">
          <a:avLst/>
        </a:prstGeom>
        <a:solidFill>
          <a:schemeClr val="accent2">
            <a:lumMod val="20000"/>
            <a:lumOff val="80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smtClean="0"/>
            <a:t>PROTECT</a:t>
          </a:r>
          <a:endParaRPr lang="nl-BE" sz="1300" b="1" kern="1200"/>
        </a:p>
      </dsp:txBody>
      <dsp:txXfrm>
        <a:off x="24131" y="177978"/>
        <a:ext cx="7309801" cy="446063"/>
      </dsp:txXfrm>
    </dsp:sp>
    <dsp:sp modelId="{6006F692-05D0-4CE9-AB0E-39F6964D7792}">
      <dsp:nvSpPr>
        <dsp:cNvPr id="0" name=""/>
        <dsp:cNvSpPr/>
      </dsp:nvSpPr>
      <dsp:spPr>
        <a:xfrm>
          <a:off x="731796" y="685612"/>
          <a:ext cx="5894470" cy="494325"/>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u="sng" kern="1200" dirty="0" smtClean="0"/>
            <a:t>Tools</a:t>
          </a:r>
          <a:r>
            <a:rPr lang="en-US" sz="1300" kern="1200" dirty="0" smtClean="0"/>
            <a:t>: </a:t>
          </a:r>
          <a:r>
            <a:rPr lang="en-US" sz="1300" kern="1200" dirty="0" err="1" smtClean="0"/>
            <a:t>AntiSamy</a:t>
          </a:r>
          <a:r>
            <a:rPr lang="en-US" sz="1300" kern="1200" dirty="0" smtClean="0"/>
            <a:t> Java/:NET, Enterprise Security API (ESAPI), </a:t>
          </a:r>
          <a:r>
            <a:rPr lang="en-US" sz="1300" kern="1200" dirty="0" err="1" smtClean="0"/>
            <a:t>ModSecurity</a:t>
          </a:r>
          <a:r>
            <a:rPr lang="en-US" sz="1300" kern="1200" dirty="0" smtClean="0"/>
            <a:t> Core Rule Set Project</a:t>
          </a:r>
          <a:endParaRPr lang="nl-BE" sz="1300" kern="1200" dirty="0"/>
        </a:p>
      </dsp:txBody>
      <dsp:txXfrm>
        <a:off x="755927" y="709743"/>
        <a:ext cx="5846208" cy="446063"/>
      </dsp:txXfrm>
    </dsp:sp>
    <dsp:sp modelId="{C1D3CA14-3697-4E7D-81DE-0209A88A9BFB}">
      <dsp:nvSpPr>
        <dsp:cNvPr id="0" name=""/>
        <dsp:cNvSpPr/>
      </dsp:nvSpPr>
      <dsp:spPr>
        <a:xfrm>
          <a:off x="731796" y="1217377"/>
          <a:ext cx="5894470" cy="494325"/>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u="sng" kern="1200" dirty="0" smtClean="0"/>
            <a:t>Docs</a:t>
          </a:r>
          <a:r>
            <a:rPr lang="en-US" sz="1300" kern="1200" dirty="0" smtClean="0"/>
            <a:t>: Development Guide, .NET, Ruby on Rails Security Guide, Secure Coding Practices - Quick Reference Guide</a:t>
          </a:r>
          <a:endParaRPr lang="nl-BE" sz="1300" kern="1200" dirty="0"/>
        </a:p>
      </dsp:txBody>
      <dsp:txXfrm>
        <a:off x="755927" y="1241508"/>
        <a:ext cx="5846208" cy="446063"/>
      </dsp:txXfrm>
    </dsp:sp>
    <dsp:sp modelId="{CA54890E-B3AA-47A0-A831-263F22F5FB9D}">
      <dsp:nvSpPr>
        <dsp:cNvPr id="0" name=""/>
        <dsp:cNvSpPr/>
      </dsp:nvSpPr>
      <dsp:spPr>
        <a:xfrm>
          <a:off x="0" y="1749142"/>
          <a:ext cx="7358063" cy="494325"/>
        </a:xfrm>
        <a:prstGeom prst="roundRect">
          <a:avLst/>
        </a:prstGeom>
        <a:solidFill>
          <a:schemeClr val="accent2">
            <a:lumMod val="20000"/>
            <a:lumOff val="80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smtClean="0"/>
            <a:t>DETECT</a:t>
          </a:r>
          <a:endParaRPr lang="nl-BE" sz="1300" b="1" kern="1200"/>
        </a:p>
      </dsp:txBody>
      <dsp:txXfrm>
        <a:off x="24131" y="1773273"/>
        <a:ext cx="7309801" cy="446063"/>
      </dsp:txXfrm>
    </dsp:sp>
    <dsp:sp modelId="{ED378BD4-FC9E-48E8-AA7F-8AE9A7A77B63}">
      <dsp:nvSpPr>
        <dsp:cNvPr id="0" name=""/>
        <dsp:cNvSpPr/>
      </dsp:nvSpPr>
      <dsp:spPr>
        <a:xfrm>
          <a:off x="785362" y="2280907"/>
          <a:ext cx="5787337" cy="494325"/>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u="sng" kern="1200" dirty="0" smtClean="0"/>
            <a:t>Tools</a:t>
          </a:r>
          <a:r>
            <a:rPr lang="en-US" sz="1300" kern="1200" dirty="0" smtClean="0"/>
            <a:t>: </a:t>
          </a:r>
          <a:r>
            <a:rPr lang="en-US" sz="1300" kern="1200" dirty="0" err="1" smtClean="0"/>
            <a:t>JBroFuzz</a:t>
          </a:r>
          <a:r>
            <a:rPr lang="en-US" sz="1300" kern="1200" dirty="0" smtClean="0"/>
            <a:t>, Lice CD, </a:t>
          </a:r>
          <a:r>
            <a:rPr lang="en-US" sz="1300" kern="1200" dirty="0" err="1" smtClean="0"/>
            <a:t>WebScarab</a:t>
          </a:r>
          <a:r>
            <a:rPr lang="en-US" sz="1300" kern="1200" dirty="0" smtClean="0"/>
            <a:t>, Zed Attack Proxy</a:t>
          </a:r>
          <a:endParaRPr lang="nl-BE" sz="1300" kern="1200" dirty="0"/>
        </a:p>
      </dsp:txBody>
      <dsp:txXfrm>
        <a:off x="809493" y="2305038"/>
        <a:ext cx="5739075" cy="446063"/>
      </dsp:txXfrm>
    </dsp:sp>
    <dsp:sp modelId="{2886FEA1-64ED-44A8-A1E5-0E703A7BCC68}">
      <dsp:nvSpPr>
        <dsp:cNvPr id="0" name=""/>
        <dsp:cNvSpPr/>
      </dsp:nvSpPr>
      <dsp:spPr>
        <a:xfrm>
          <a:off x="838966" y="2812672"/>
          <a:ext cx="5680130" cy="494325"/>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u="sng" kern="1200" dirty="0" smtClean="0"/>
            <a:t>Docs</a:t>
          </a:r>
          <a:r>
            <a:rPr lang="en-US" sz="1300" kern="1200" dirty="0" smtClean="0"/>
            <a:t>: Application Security Verification Standard, Code Review Guide, Testing Guide, Top Ten Project</a:t>
          </a:r>
          <a:endParaRPr lang="nl-BE" sz="1300" kern="1200" dirty="0"/>
        </a:p>
      </dsp:txBody>
      <dsp:txXfrm>
        <a:off x="863097" y="2836803"/>
        <a:ext cx="5631868" cy="446063"/>
      </dsp:txXfrm>
    </dsp:sp>
    <dsp:sp modelId="{01D3F6F6-ECB2-435A-BB7F-D0426C60566B}">
      <dsp:nvSpPr>
        <dsp:cNvPr id="0" name=""/>
        <dsp:cNvSpPr/>
      </dsp:nvSpPr>
      <dsp:spPr>
        <a:xfrm>
          <a:off x="0" y="3344437"/>
          <a:ext cx="7358063" cy="494325"/>
        </a:xfrm>
        <a:prstGeom prst="roundRect">
          <a:avLst/>
        </a:prstGeom>
        <a:solidFill>
          <a:schemeClr val="accent2">
            <a:lumMod val="20000"/>
            <a:lumOff val="80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dirty="0" smtClean="0"/>
            <a:t>LIFE CYCLE</a:t>
          </a:r>
        </a:p>
      </dsp:txBody>
      <dsp:txXfrm>
        <a:off x="24131" y="3368568"/>
        <a:ext cx="7309801" cy="446063"/>
      </dsp:txXfrm>
    </dsp:sp>
    <dsp:sp modelId="{EB078AD3-C21D-4BC0-A9DD-7F0A6A9FC093}">
      <dsp:nvSpPr>
        <dsp:cNvPr id="0" name=""/>
        <dsp:cNvSpPr/>
      </dsp:nvSpPr>
      <dsp:spPr>
        <a:xfrm>
          <a:off x="803794" y="3876202"/>
          <a:ext cx="5750473" cy="494325"/>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kern="1200" dirty="0" smtClean="0"/>
            <a:t>SAMM, </a:t>
          </a:r>
          <a:r>
            <a:rPr lang="en-US" sz="1300" kern="1200" dirty="0" err="1" smtClean="0"/>
            <a:t>WebGoat</a:t>
          </a:r>
          <a:r>
            <a:rPr lang="en-US" sz="1300" kern="1200" dirty="0" smtClean="0"/>
            <a:t>, Legal Project</a:t>
          </a:r>
        </a:p>
      </dsp:txBody>
      <dsp:txXfrm>
        <a:off x="827925" y="3900333"/>
        <a:ext cx="5702211" cy="44606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492840-6957-40BA-9DDC-450CF8D316FA}">
      <dsp:nvSpPr>
        <dsp:cNvPr id="0" name=""/>
        <dsp:cNvSpPr/>
      </dsp:nvSpPr>
      <dsp:spPr>
        <a:xfrm rot="5400000">
          <a:off x="4040700" y="-1498934"/>
          <a:ext cx="1026170" cy="428591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GB" sz="1900" kern="1200" dirty="0" smtClean="0"/>
            <a:t>Roles &amp; Responsibilities</a:t>
          </a:r>
          <a:endParaRPr lang="en-GB" sz="1900" kern="1200" dirty="0"/>
        </a:p>
      </dsp:txBody>
      <dsp:txXfrm rot="-5400000">
        <a:off x="2410828" y="181031"/>
        <a:ext cx="4235823" cy="925984"/>
      </dsp:txXfrm>
    </dsp:sp>
    <dsp:sp modelId="{3AF9B6A3-4535-4AA4-81F0-ED28F75E05D5}">
      <dsp:nvSpPr>
        <dsp:cNvPr id="0" name=""/>
        <dsp:cNvSpPr/>
      </dsp:nvSpPr>
      <dsp:spPr>
        <a:xfrm>
          <a:off x="0" y="2666"/>
          <a:ext cx="2410827" cy="1282712"/>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GB" sz="2700" kern="1200" dirty="0" smtClean="0"/>
            <a:t>People</a:t>
          </a:r>
          <a:endParaRPr lang="en-GB" sz="2700" kern="1200" dirty="0"/>
        </a:p>
      </dsp:txBody>
      <dsp:txXfrm>
        <a:off x="62617" y="65283"/>
        <a:ext cx="2285593" cy="1157478"/>
      </dsp:txXfrm>
    </dsp:sp>
    <dsp:sp modelId="{D97ACF03-6CA7-4BB8-8ED8-DF1C8024E7A0}">
      <dsp:nvSpPr>
        <dsp:cNvPr id="0" name=""/>
        <dsp:cNvSpPr/>
      </dsp:nvSpPr>
      <dsp:spPr>
        <a:xfrm rot="5400000">
          <a:off x="4040700" y="-152086"/>
          <a:ext cx="1026170" cy="428591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GB" sz="1900" kern="1200" dirty="0" smtClean="0"/>
            <a:t>Activities</a:t>
          </a:r>
          <a:endParaRPr lang="en-GB" sz="1900" kern="1200" dirty="0"/>
        </a:p>
        <a:p>
          <a:pPr marL="171450" lvl="1" indent="-171450" algn="l" defTabSz="844550">
            <a:lnSpc>
              <a:spcPct val="90000"/>
            </a:lnSpc>
            <a:spcBef>
              <a:spcPct val="0"/>
            </a:spcBef>
            <a:spcAft>
              <a:spcPct val="15000"/>
            </a:spcAft>
            <a:buChar char="••"/>
          </a:pPr>
          <a:r>
            <a:rPr lang="en-GB" sz="1900" kern="1200" dirty="0" smtClean="0"/>
            <a:t>Deliverables</a:t>
          </a:r>
          <a:endParaRPr lang="en-GB" sz="1900" kern="1200" dirty="0"/>
        </a:p>
        <a:p>
          <a:pPr marL="171450" lvl="1" indent="-171450" algn="l" defTabSz="844550">
            <a:lnSpc>
              <a:spcPct val="90000"/>
            </a:lnSpc>
            <a:spcBef>
              <a:spcPct val="0"/>
            </a:spcBef>
            <a:spcAft>
              <a:spcPct val="15000"/>
            </a:spcAft>
            <a:buChar char="••"/>
          </a:pPr>
          <a:r>
            <a:rPr lang="en-GB" sz="1900" kern="1200" dirty="0" smtClean="0"/>
            <a:t>Control Gates</a:t>
          </a:r>
          <a:endParaRPr lang="en-GB" sz="1900" kern="1200" dirty="0"/>
        </a:p>
      </dsp:txBody>
      <dsp:txXfrm rot="-5400000">
        <a:off x="2410828" y="1527879"/>
        <a:ext cx="4235823" cy="925984"/>
      </dsp:txXfrm>
    </dsp:sp>
    <dsp:sp modelId="{0E36E2C9-FC73-47AB-8C77-6ED2827FAA8E}">
      <dsp:nvSpPr>
        <dsp:cNvPr id="0" name=""/>
        <dsp:cNvSpPr/>
      </dsp:nvSpPr>
      <dsp:spPr>
        <a:xfrm>
          <a:off x="0" y="1349515"/>
          <a:ext cx="2410827" cy="1282712"/>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GB" sz="2700" kern="1200" dirty="0" smtClean="0"/>
            <a:t>Process</a:t>
          </a:r>
          <a:endParaRPr lang="en-GB" sz="2700" kern="1200" dirty="0"/>
        </a:p>
      </dsp:txBody>
      <dsp:txXfrm>
        <a:off x="62617" y="1412132"/>
        <a:ext cx="2285593" cy="1157478"/>
      </dsp:txXfrm>
    </dsp:sp>
    <dsp:sp modelId="{8721FD20-FB19-4F7E-9693-96D34AA2732F}">
      <dsp:nvSpPr>
        <dsp:cNvPr id="0" name=""/>
        <dsp:cNvSpPr/>
      </dsp:nvSpPr>
      <dsp:spPr>
        <a:xfrm rot="5400000">
          <a:off x="4040700" y="1194762"/>
          <a:ext cx="1026170" cy="428591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GB" sz="1900" kern="1200" dirty="0" smtClean="0"/>
            <a:t>Standards &amp; Guidelines</a:t>
          </a:r>
          <a:endParaRPr lang="en-GB" sz="1900" kern="1200" dirty="0"/>
        </a:p>
        <a:p>
          <a:pPr marL="171450" lvl="1" indent="-171450" algn="l" defTabSz="844550">
            <a:lnSpc>
              <a:spcPct val="90000"/>
            </a:lnSpc>
            <a:spcBef>
              <a:spcPct val="0"/>
            </a:spcBef>
            <a:spcAft>
              <a:spcPct val="15000"/>
            </a:spcAft>
            <a:buChar char="••"/>
          </a:pPr>
          <a:r>
            <a:rPr lang="en-GB" sz="1900" kern="1200" dirty="0" smtClean="0"/>
            <a:t>Compliance</a:t>
          </a:r>
          <a:endParaRPr lang="en-GB" sz="1900" kern="1200" dirty="0"/>
        </a:p>
        <a:p>
          <a:pPr marL="171450" lvl="1" indent="-171450" algn="l" defTabSz="844550">
            <a:lnSpc>
              <a:spcPct val="90000"/>
            </a:lnSpc>
            <a:spcBef>
              <a:spcPct val="0"/>
            </a:spcBef>
            <a:spcAft>
              <a:spcPct val="15000"/>
            </a:spcAft>
            <a:buChar char="••"/>
          </a:pPr>
          <a:r>
            <a:rPr lang="en-GB" sz="1900" kern="1200" dirty="0" smtClean="0"/>
            <a:t>Transfer methods</a:t>
          </a:r>
          <a:endParaRPr lang="en-GB" sz="1900" kern="1200" dirty="0"/>
        </a:p>
      </dsp:txBody>
      <dsp:txXfrm rot="-5400000">
        <a:off x="2410828" y="2874728"/>
        <a:ext cx="4235823" cy="925984"/>
      </dsp:txXfrm>
    </dsp:sp>
    <dsp:sp modelId="{4576D9E9-4816-43D1-A637-EB251FECFA9C}">
      <dsp:nvSpPr>
        <dsp:cNvPr id="0" name=""/>
        <dsp:cNvSpPr/>
      </dsp:nvSpPr>
      <dsp:spPr>
        <a:xfrm>
          <a:off x="0" y="2696363"/>
          <a:ext cx="2410827" cy="1282712"/>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GB" sz="2700" kern="1200" dirty="0" smtClean="0"/>
            <a:t>Knowledge</a:t>
          </a:r>
        </a:p>
      </dsp:txBody>
      <dsp:txXfrm>
        <a:off x="62617" y="2758980"/>
        <a:ext cx="2285593" cy="1157478"/>
      </dsp:txXfrm>
    </dsp:sp>
    <dsp:sp modelId="{BD40A71F-EB74-4A6B-8D23-71DF1F712FD0}">
      <dsp:nvSpPr>
        <dsp:cNvPr id="0" name=""/>
        <dsp:cNvSpPr/>
      </dsp:nvSpPr>
      <dsp:spPr>
        <a:xfrm rot="5400000">
          <a:off x="4040700" y="2541610"/>
          <a:ext cx="1026170" cy="428591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nl-BE" sz="1900" kern="1200" dirty="0" err="1" smtClean="0"/>
            <a:t>Development</a:t>
          </a:r>
          <a:r>
            <a:rPr lang="nl-BE" sz="1900" kern="1200" dirty="0" smtClean="0"/>
            <a:t> support</a:t>
          </a:r>
        </a:p>
        <a:p>
          <a:pPr marL="171450" lvl="1" indent="-171450" algn="l" defTabSz="844550">
            <a:lnSpc>
              <a:spcPct val="90000"/>
            </a:lnSpc>
            <a:spcBef>
              <a:spcPct val="0"/>
            </a:spcBef>
            <a:spcAft>
              <a:spcPct val="15000"/>
            </a:spcAft>
            <a:buChar char="••"/>
          </a:pPr>
          <a:r>
            <a:rPr lang="nl-BE" sz="1900" kern="1200" dirty="0" err="1" smtClean="0"/>
            <a:t>Assessment</a:t>
          </a:r>
          <a:r>
            <a:rPr lang="nl-BE" sz="1900" kern="1200" dirty="0" smtClean="0"/>
            <a:t> tools</a:t>
          </a:r>
        </a:p>
        <a:p>
          <a:pPr marL="171450" lvl="1" indent="-171450" algn="l" defTabSz="844550">
            <a:lnSpc>
              <a:spcPct val="90000"/>
            </a:lnSpc>
            <a:spcBef>
              <a:spcPct val="0"/>
            </a:spcBef>
            <a:spcAft>
              <a:spcPct val="15000"/>
            </a:spcAft>
            <a:buChar char="••"/>
          </a:pPr>
          <a:r>
            <a:rPr lang="nl-BE" sz="1900" kern="1200" dirty="0" smtClean="0"/>
            <a:t>Management tools</a:t>
          </a:r>
          <a:endParaRPr lang="en-GB" sz="1900" kern="1200" dirty="0"/>
        </a:p>
      </dsp:txBody>
      <dsp:txXfrm rot="-5400000">
        <a:off x="2410828" y="4221576"/>
        <a:ext cx="4235823" cy="925984"/>
      </dsp:txXfrm>
    </dsp:sp>
    <dsp:sp modelId="{9102E28D-841B-4396-AC8A-CCA77C04DC50}">
      <dsp:nvSpPr>
        <dsp:cNvPr id="0" name=""/>
        <dsp:cNvSpPr/>
      </dsp:nvSpPr>
      <dsp:spPr>
        <a:xfrm>
          <a:off x="0" y="4043212"/>
          <a:ext cx="2410827" cy="1282712"/>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nl-BE" sz="2700" kern="1200" dirty="0" smtClean="0"/>
            <a:t>Tools &amp; </a:t>
          </a:r>
          <a:r>
            <a:rPr lang="nl-BE" sz="2700" kern="1200" dirty="0" err="1" smtClean="0"/>
            <a:t>Components</a:t>
          </a:r>
          <a:endParaRPr lang="en-GB" sz="2700" kern="1200" dirty="0"/>
        </a:p>
      </dsp:txBody>
      <dsp:txXfrm>
        <a:off x="62617" y="4105829"/>
        <a:ext cx="2285593" cy="1157478"/>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indent="0" algn="l"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3" name="Shape 3"/>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indent="0" algn="r"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4" name="Shape 4"/>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5" name="Shape 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6" name="Shape 6"/>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indent="0" algn="l"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7" name="Shape 7"/>
          <p:cNvSpPr txBox="1">
            <a:spLocks noGrp="1"/>
          </p:cNvSpPr>
          <p:nvPr>
            <p:ph type="sldNum" idx="12"/>
          </p:nvPr>
        </p:nvSpPr>
        <p:spPr>
          <a:xfrm>
            <a:off x="3884612" y="8685213"/>
            <a:ext cx="2971799" cy="457200"/>
          </a:xfrm>
          <a:prstGeom prst="rect">
            <a:avLst/>
          </a:prstGeom>
          <a:noFill/>
          <a:ln>
            <a:noFill/>
          </a:ln>
        </p:spPr>
        <p:txBody>
          <a:bodyPr lIns="91425" tIns="91425" rIns="91425" bIns="91425" anchor="b" anchorCtr="0"/>
          <a:lstStyle>
            <a:lvl1pPr marL="0" marR="0" indent="0" algn="r"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Tree>
    <p:extLst>
      <p:ext uri="{BB962C8B-B14F-4D97-AF65-F5344CB8AC3E}">
        <p14:creationId xmlns:p14="http://schemas.microsoft.com/office/powerpoint/2010/main" val="3369478464"/>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51a6206f91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7" name="Google Shape;147;g51a6206f91_0_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14620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baseline="0" dirty="0" smtClean="0"/>
          </a:p>
        </p:txBody>
      </p:sp>
      <p:sp>
        <p:nvSpPr>
          <p:cNvPr id="4" name="Slide Number Placeholder 3"/>
          <p:cNvSpPr>
            <a:spLocks noGrp="1"/>
          </p:cNvSpPr>
          <p:nvPr>
            <p:ph type="sldNum" sz="quarter" idx="10"/>
          </p:nvPr>
        </p:nvSpPr>
        <p:spPr/>
        <p:txBody>
          <a:bodyPr/>
          <a:lstStyle/>
          <a:p>
            <a:fld id="{3F367F45-9B4C-4056-8AF1-1384E0A25A08}" type="slidenum">
              <a:rPr lang="nl-BE" smtClean="0"/>
              <a:pPr/>
              <a:t>15</a:t>
            </a:fld>
            <a:endParaRPr lang="nl-BE"/>
          </a:p>
        </p:txBody>
      </p:sp>
    </p:spTree>
    <p:extLst>
      <p:ext uri="{BB962C8B-B14F-4D97-AF65-F5344CB8AC3E}">
        <p14:creationId xmlns:p14="http://schemas.microsoft.com/office/powerpoint/2010/main" val="28891787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xfrm>
            <a:off x="1144588" y="685800"/>
            <a:ext cx="4572000" cy="3429000"/>
          </a:xfrm>
          <a:ln/>
        </p:spPr>
      </p:sp>
      <p:sp>
        <p:nvSpPr>
          <p:cNvPr id="78851" name="Notes Placeholder 2"/>
          <p:cNvSpPr>
            <a:spLocks noGrp="1"/>
          </p:cNvSpPr>
          <p:nvPr>
            <p:ph type="body" idx="1"/>
          </p:nvPr>
        </p:nvSpPr>
        <p:spPr>
          <a:xfrm>
            <a:off x="686281" y="4343436"/>
            <a:ext cx="5485439" cy="4114143"/>
          </a:xfrm>
          <a:noFill/>
          <a:ln/>
        </p:spPr>
        <p:txBody>
          <a:bodyPr lIns="91056" tIns="45528" rIns="91056" bIns="45528"/>
          <a:lstStyle/>
          <a:p>
            <a:pPr eaLnBrk="1" hangingPunct="1">
              <a:spcBef>
                <a:spcPct val="0"/>
              </a:spcBef>
            </a:pPr>
            <a:endParaRPr lang="en-GB" dirty="0" smtClean="0"/>
          </a:p>
        </p:txBody>
      </p:sp>
      <p:sp>
        <p:nvSpPr>
          <p:cNvPr id="78852" name="Slide Number Placeholder 3"/>
          <p:cNvSpPr txBox="1">
            <a:spLocks noGrp="1"/>
          </p:cNvSpPr>
          <p:nvPr/>
        </p:nvSpPr>
        <p:spPr bwMode="auto">
          <a:xfrm>
            <a:off x="3884121" y="8685413"/>
            <a:ext cx="2972279" cy="457127"/>
          </a:xfrm>
          <a:prstGeom prst="rect">
            <a:avLst/>
          </a:prstGeom>
          <a:noFill/>
          <a:ln w="9525">
            <a:noFill/>
            <a:miter lim="800000"/>
            <a:headEnd/>
            <a:tailEnd/>
          </a:ln>
        </p:spPr>
        <p:txBody>
          <a:bodyPr lIns="91056" tIns="45528" rIns="91056" bIns="45528" anchor="b"/>
          <a:lstStyle/>
          <a:p>
            <a:pPr algn="r">
              <a:spcBef>
                <a:spcPct val="0"/>
              </a:spcBef>
              <a:buClrTx/>
              <a:buSzTx/>
              <a:buFontTx/>
              <a:buNone/>
            </a:pPr>
            <a:fld id="{64804A75-FAAA-491A-8130-317BB5E77B37}" type="slidenum">
              <a:rPr lang="en-GB" sz="1200">
                <a:latin typeface="Calibri" pitchFamily="34" charset="0"/>
              </a:rPr>
              <a:pPr algn="r">
                <a:spcBef>
                  <a:spcPct val="0"/>
                </a:spcBef>
                <a:buClrTx/>
                <a:buSzTx/>
                <a:buFontTx/>
                <a:buNone/>
              </a:pPr>
              <a:t>16</a:t>
            </a:fld>
            <a:endParaRPr lang="en-GB" sz="1200" dirty="0">
              <a:latin typeface="Calibri" pitchFamily="34" charset="0"/>
            </a:endParaRPr>
          </a:p>
        </p:txBody>
      </p:sp>
    </p:spTree>
    <p:extLst>
      <p:ext uri="{BB962C8B-B14F-4D97-AF65-F5344CB8AC3E}">
        <p14:creationId xmlns:p14="http://schemas.microsoft.com/office/powerpoint/2010/main" val="8890356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baseline="0" dirty="0" smtClean="0"/>
          </a:p>
        </p:txBody>
      </p:sp>
      <p:sp>
        <p:nvSpPr>
          <p:cNvPr id="4" name="Slide Number Placeholder 3"/>
          <p:cNvSpPr>
            <a:spLocks noGrp="1"/>
          </p:cNvSpPr>
          <p:nvPr>
            <p:ph type="sldNum" sz="quarter" idx="10"/>
          </p:nvPr>
        </p:nvSpPr>
        <p:spPr/>
        <p:txBody>
          <a:bodyPr/>
          <a:lstStyle/>
          <a:p>
            <a:fld id="{3F367F45-9B4C-4056-8AF1-1384E0A25A08}" type="slidenum">
              <a:rPr lang="nl-BE" smtClean="0"/>
              <a:pPr/>
              <a:t>17</a:t>
            </a:fld>
            <a:endParaRPr lang="nl-BE"/>
          </a:p>
        </p:txBody>
      </p:sp>
    </p:spTree>
    <p:extLst>
      <p:ext uri="{BB962C8B-B14F-4D97-AF65-F5344CB8AC3E}">
        <p14:creationId xmlns:p14="http://schemas.microsoft.com/office/powerpoint/2010/main" val="29454088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9215004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Version 1.0 of </a:t>
            </a:r>
            <a:r>
              <a:rPr lang="en-US" baseline="0" dirty="0" err="1"/>
              <a:t>OpenSAMM</a:t>
            </a:r>
            <a:r>
              <a:rPr lang="en-US" baseline="0" dirty="0"/>
              <a:t> was </a:t>
            </a:r>
            <a:r>
              <a:rPr lang="en-US" sz="1200" b="0" kern="1200" dirty="0">
                <a:solidFill>
                  <a:schemeClr val="tx1"/>
                </a:solidFill>
                <a:effectLst/>
                <a:latin typeface="+mn-lt"/>
                <a:ea typeface="+mn-ea"/>
                <a:cs typeface="+mn-cs"/>
              </a:rPr>
              <a:t>originally created </a:t>
            </a:r>
            <a:r>
              <a:rPr lang="en-US" sz="1200" kern="1200" dirty="0">
                <a:solidFill>
                  <a:schemeClr val="tx1"/>
                </a:solidFill>
                <a:effectLst/>
                <a:latin typeface="+mn-lt"/>
                <a:ea typeface="+mn-ea"/>
                <a:cs typeface="+mn-cs"/>
              </a:rPr>
              <a:t>through the </a:t>
            </a:r>
            <a:r>
              <a:rPr lang="en-US" sz="1200" kern="1200" dirty="0" err="1">
                <a:solidFill>
                  <a:schemeClr val="tx1"/>
                </a:solidFill>
                <a:effectLst/>
                <a:latin typeface="+mn-lt"/>
                <a:ea typeface="+mn-ea"/>
                <a:cs typeface="+mn-cs"/>
              </a:rPr>
              <a:t>OpenSAMM</a:t>
            </a:r>
            <a:r>
              <a:rPr lang="en-US" sz="1200" kern="1200" dirty="0">
                <a:solidFill>
                  <a:schemeClr val="tx1"/>
                </a:solidFill>
                <a:effectLst/>
                <a:latin typeface="+mn-lt"/>
                <a:ea typeface="+mn-ea"/>
                <a:cs typeface="+mn-cs"/>
              </a:rPr>
              <a:t> Project led by </a:t>
            </a:r>
            <a:r>
              <a:rPr lang="en-US" sz="1200" kern="1200" dirty="0" err="1">
                <a:solidFill>
                  <a:schemeClr val="tx1"/>
                </a:solidFill>
                <a:effectLst/>
                <a:latin typeface="+mn-lt"/>
                <a:ea typeface="+mn-ea"/>
                <a:cs typeface="+mn-cs"/>
              </a:rPr>
              <a:t>Pravir</a:t>
            </a:r>
            <a:r>
              <a:rPr lang="en-US" sz="1200" kern="1200" dirty="0">
                <a:solidFill>
                  <a:schemeClr val="tx1"/>
                </a:solidFill>
                <a:effectLst/>
                <a:latin typeface="+mn-lt"/>
                <a:ea typeface="+mn-ea"/>
                <a:cs typeface="+mn-cs"/>
              </a:rPr>
              <a:t> Chandra (</a:t>
            </a:r>
            <a:r>
              <a:rPr lang="en-US" sz="1200" kern="1200" dirty="0" err="1">
                <a:solidFill>
                  <a:schemeClr val="tx1"/>
                </a:solidFill>
                <a:effectLst/>
                <a:latin typeface="+mn-lt"/>
                <a:ea typeface="+mn-ea"/>
                <a:cs typeface="+mn-cs"/>
              </a:rPr>
              <a:t>chandra@owasp.org</a:t>
            </a:r>
            <a:r>
              <a:rPr lang="en-US" sz="1200" kern="1200" dirty="0">
                <a:solidFill>
                  <a:schemeClr val="tx1"/>
                </a:solidFill>
                <a:effectLst/>
                <a:latin typeface="+mn-lt"/>
                <a:ea typeface="+mn-ea"/>
                <a:cs typeface="+mn-cs"/>
              </a:rPr>
              <a:t>), an independent software security consultant. Creation of the first draft was made possible through funding from Fortify Software, Inc. </a:t>
            </a:r>
            <a:endParaRPr lang="en-US" dirty="0">
              <a:effectLst/>
            </a:endParaRPr>
          </a:p>
          <a:p>
            <a:endParaRPr lang="en-US" baseline="0" dirty="0"/>
          </a:p>
          <a:p>
            <a:r>
              <a:rPr lang="en-US" baseline="0" dirty="0"/>
              <a:t>After a number of years, a small group got together at OWASP and worked together to breathe some life into SAMM as an OWASP project.</a:t>
            </a:r>
          </a:p>
          <a:p>
            <a:endParaRPr lang="en-US" baseline="0" dirty="0"/>
          </a:p>
          <a:p>
            <a:r>
              <a:rPr lang="en-US" sz="1200" kern="1200" dirty="0">
                <a:solidFill>
                  <a:schemeClr val="tx1"/>
                </a:solidFill>
                <a:effectLst/>
                <a:latin typeface="+mn-lt"/>
                <a:ea typeface="+mn-ea"/>
                <a:cs typeface="+mn-cs"/>
              </a:rPr>
              <a:t>Version 1.1 of SAMM expand</a:t>
            </a:r>
            <a:r>
              <a:rPr lang="en-US" sz="1200" b="0" kern="1200" dirty="0">
                <a:solidFill>
                  <a:schemeClr val="tx1"/>
                </a:solidFill>
                <a:effectLst/>
                <a:latin typeface="+mn-lt"/>
                <a:ea typeface="+mn-ea"/>
                <a:cs typeface="+mn-cs"/>
              </a:rPr>
              <a:t>ed </a:t>
            </a:r>
            <a:r>
              <a:rPr lang="en-US" sz="1200" kern="1200" dirty="0">
                <a:solidFill>
                  <a:schemeClr val="tx1"/>
                </a:solidFill>
                <a:effectLst/>
                <a:latin typeface="+mn-lt"/>
                <a:ea typeface="+mn-ea"/>
                <a:cs typeface="+mn-cs"/>
              </a:rPr>
              <a:t>and restructure</a:t>
            </a:r>
            <a:r>
              <a:rPr lang="en-US" sz="1200" b="0" kern="1200" dirty="0">
                <a:solidFill>
                  <a:schemeClr val="tx1"/>
                </a:solidFill>
                <a:effectLst/>
                <a:latin typeface="+mn-lt"/>
                <a:ea typeface="+mn-ea"/>
                <a:cs typeface="+mn-cs"/>
              </a:rPr>
              <a:t>d </a:t>
            </a:r>
            <a:r>
              <a:rPr lang="en-US" sz="1200" kern="1200" dirty="0">
                <a:solidFill>
                  <a:schemeClr val="tx1"/>
                </a:solidFill>
                <a:effectLst/>
                <a:latin typeface="+mn-lt"/>
                <a:ea typeface="+mn-ea"/>
                <a:cs typeface="+mn-cs"/>
              </a:rPr>
              <a:t>its predecessor into </a:t>
            </a:r>
            <a:r>
              <a:rPr lang="en-US" sz="1200" b="0" kern="1200" dirty="0">
                <a:solidFill>
                  <a:schemeClr val="tx1"/>
                </a:solidFill>
                <a:effectLst/>
                <a:latin typeface="+mn-lt"/>
                <a:ea typeface="+mn-ea"/>
                <a:cs typeface="+mn-cs"/>
              </a:rPr>
              <a:t>four </a:t>
            </a:r>
            <a:r>
              <a:rPr lang="en-US" sz="1200" kern="1200" dirty="0">
                <a:solidFill>
                  <a:schemeClr val="tx1"/>
                </a:solidFill>
                <a:effectLst/>
                <a:latin typeface="+mn-lt"/>
                <a:ea typeface="+mn-ea"/>
                <a:cs typeface="+mn-cs"/>
              </a:rPr>
              <a:t>complementary resources: </a:t>
            </a:r>
          </a:p>
          <a:p>
            <a:r>
              <a:rPr lang="en-US" sz="1200" kern="1200" dirty="0">
                <a:solidFill>
                  <a:schemeClr val="tx1"/>
                </a:solidFill>
                <a:effectLst/>
                <a:latin typeface="+mn-lt"/>
                <a:ea typeface="+mn-ea"/>
                <a:cs typeface="+mn-cs"/>
              </a:rPr>
              <a:t>Core Document: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that describes the core SAMM model </a:t>
            </a:r>
          </a:p>
          <a:p>
            <a:r>
              <a:rPr lang="en-US" sz="1200" kern="1200" dirty="0">
                <a:solidFill>
                  <a:schemeClr val="tx1"/>
                </a:solidFill>
                <a:effectLst/>
                <a:latin typeface="+mn-lt"/>
                <a:ea typeface="+mn-ea"/>
                <a:cs typeface="+mn-cs"/>
              </a:rPr>
              <a:t>How</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To Guide: that explains how to apply the model</a:t>
            </a:r>
          </a:p>
          <a:p>
            <a:r>
              <a:rPr lang="en-US" sz="1200" kern="1200" dirty="0">
                <a:solidFill>
                  <a:schemeClr val="tx1"/>
                </a:solidFill>
                <a:effectLst/>
                <a:latin typeface="+mn-lt"/>
                <a:ea typeface="+mn-ea"/>
                <a:cs typeface="+mn-cs"/>
              </a:rPr>
              <a:t>Quick Start Guide: </a:t>
            </a:r>
            <a:r>
              <a:rPr lang="en-US" sz="1200" b="0" kern="1200" dirty="0">
                <a:solidFill>
                  <a:schemeClr val="tx1"/>
                </a:solidFill>
                <a:effectLst/>
                <a:latin typeface="+mn-lt"/>
                <a:ea typeface="+mn-ea"/>
                <a:cs typeface="+mn-cs"/>
              </a:rPr>
              <a:t>to help accelerate learning and adoption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Toolbox (spreadsheet): that </a:t>
            </a:r>
            <a:r>
              <a:rPr lang="en-US" sz="1200" b="0" kern="1200" dirty="0">
                <a:solidFill>
                  <a:schemeClr val="tx1"/>
                </a:solidFill>
                <a:effectLst/>
                <a:latin typeface="+mn-lt"/>
                <a:ea typeface="+mn-ea"/>
                <a:cs typeface="+mn-cs"/>
              </a:rPr>
              <a:t>provides simple automation for data collection, metrics, and graphs</a:t>
            </a:r>
            <a:r>
              <a:rPr lang="en-US" sz="1200" kern="1200" dirty="0">
                <a:solidFill>
                  <a:schemeClr val="tx1"/>
                </a:solidFill>
                <a:effectLst/>
                <a:latin typeface="+mn-lt"/>
                <a:ea typeface="+mn-ea"/>
                <a:cs typeface="+mn-cs"/>
              </a:rPr>
              <a:t>. </a:t>
            </a:r>
          </a:p>
          <a:p>
            <a:endParaRPr lang="en-US" dirty="0"/>
          </a:p>
          <a:p>
            <a:r>
              <a:rPr lang="en-US" dirty="0"/>
              <a:t>The project team released v1.5 of SAMM in February 2017, which </a:t>
            </a:r>
            <a:r>
              <a:rPr lang="en-US" sz="1200" b="0" kern="1200" dirty="0">
                <a:solidFill>
                  <a:schemeClr val="tx1"/>
                </a:solidFill>
                <a:effectLst/>
                <a:latin typeface="+mn-lt"/>
                <a:ea typeface="+mn-ea"/>
                <a:cs typeface="+mn-cs"/>
              </a:rPr>
              <a:t>incorporated a refinement of the scoring model, to provide more granularity to the scoring in an assessment. Now an organization will get credit for all the related work done in a practice rather than having the base number held at the highest completed maturity level. </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The updated scoring model was designed to help SAMM assessors and organizations avoid the awkward discussion on whether to mark an answer yes or no when it is honestly something in between, and to show incremental improvements. </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The project team began working in earnest on Version 2.0 in late 2017, and officially released the Beta draft for comment at the end of January. In this update, we’ve expanded the breadth of business functions and practices covered, and are working through improvements to the the scoring model to include additional factors.</a:t>
            </a:r>
            <a:endParaRPr lang="en-US" dirty="0"/>
          </a:p>
          <a:p>
            <a:endParaRPr lang="en-US" dirty="0"/>
          </a:p>
        </p:txBody>
      </p:sp>
      <p:sp>
        <p:nvSpPr>
          <p:cNvPr id="4" name="Slide Number Placeholder 3"/>
          <p:cNvSpPr>
            <a:spLocks noGrp="1"/>
          </p:cNvSpPr>
          <p:nvPr>
            <p:ph type="sldNum" sz="quarter" idx="10"/>
          </p:nvPr>
        </p:nvSpPr>
        <p:spPr/>
        <p:txBody>
          <a:bodyPr/>
          <a:lstStyle/>
          <a:p>
            <a:fld id="{1C88673D-61DE-41B6-8A49-7D60FDC0EC4B}" type="slidenum">
              <a:rPr lang="en-GB" smtClean="0"/>
              <a:t>20</a:t>
            </a:fld>
            <a:endParaRPr lang="en-GB"/>
          </a:p>
        </p:txBody>
      </p:sp>
    </p:spTree>
    <p:extLst>
      <p:ext uri="{BB962C8B-B14F-4D97-AF65-F5344CB8AC3E}">
        <p14:creationId xmlns:p14="http://schemas.microsoft.com/office/powerpoint/2010/main" val="3796504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477c14b7b8_3_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477c14b7b8_3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348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147666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4776058bdd_6_7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29" name="Google Shape;329;g4776058bdd_6_7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698158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24901712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4776058bdd_6_4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None/>
            </a:pPr>
            <a:endParaRPr dirty="0"/>
          </a:p>
        </p:txBody>
      </p:sp>
      <p:sp>
        <p:nvSpPr>
          <p:cNvPr id="335" name="Google Shape;335;g4776058bdd_6_4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05401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9519396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14397816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idx="10"/>
          </p:nvPr>
        </p:nvSpPr>
        <p:spPr/>
        <p:txBody>
          <a:bodyPr/>
          <a:lstStyle/>
          <a:p>
            <a:endParaRPr lang="nl-BE"/>
          </a:p>
        </p:txBody>
      </p:sp>
    </p:spTree>
    <p:extLst>
      <p:ext uri="{BB962C8B-B14F-4D97-AF65-F5344CB8AC3E}">
        <p14:creationId xmlns:p14="http://schemas.microsoft.com/office/powerpoint/2010/main" val="32851074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DA1D8B95-DF84-4F81-8F45-CC9B70212A4D}" type="slidenum">
              <a:rPr lang="en-GB" smtClean="0">
                <a:solidFill>
                  <a:prstClr val="white"/>
                </a:solidFill>
              </a:rPr>
              <a:pPr>
                <a:defRPr/>
              </a:pPr>
              <a:t>35</a:t>
            </a:fld>
            <a:endParaRPr lang="en-GB" dirty="0">
              <a:solidFill>
                <a:prstClr val="white"/>
              </a:solidFill>
            </a:endParaRPr>
          </a:p>
        </p:txBody>
      </p:sp>
    </p:spTree>
    <p:extLst>
      <p:ext uri="{BB962C8B-B14F-4D97-AF65-F5344CB8AC3E}">
        <p14:creationId xmlns:p14="http://schemas.microsoft.com/office/powerpoint/2010/main" val="14780558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DA1D8B95-DF84-4F81-8F45-CC9B70212A4D}" type="slidenum">
              <a:rPr lang="en-GB" smtClean="0">
                <a:solidFill>
                  <a:prstClr val="white"/>
                </a:solidFill>
              </a:rPr>
              <a:pPr>
                <a:defRPr/>
              </a:pPr>
              <a:t>36</a:t>
            </a:fld>
            <a:endParaRPr lang="en-GB" dirty="0">
              <a:solidFill>
                <a:prstClr val="white"/>
              </a:solidFill>
            </a:endParaRPr>
          </a:p>
        </p:txBody>
      </p:sp>
    </p:spTree>
    <p:extLst>
      <p:ext uri="{BB962C8B-B14F-4D97-AF65-F5344CB8AC3E}">
        <p14:creationId xmlns:p14="http://schemas.microsoft.com/office/powerpoint/2010/main" val="16779688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23550979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2919402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26696609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27684901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16485738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895032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35832230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40846837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9144797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5717026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17399720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0024467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26100335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idx="10"/>
          </p:nvPr>
        </p:nvSpPr>
        <p:spPr/>
        <p:txBody>
          <a:bodyPr/>
          <a:lstStyle/>
          <a:p>
            <a:endParaRPr lang="nl-BE"/>
          </a:p>
        </p:txBody>
      </p:sp>
    </p:spTree>
    <p:extLst>
      <p:ext uri="{BB962C8B-B14F-4D97-AF65-F5344CB8AC3E}">
        <p14:creationId xmlns:p14="http://schemas.microsoft.com/office/powerpoint/2010/main" val="7595330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8173635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xfrm>
            <a:off x="1144588" y="685800"/>
            <a:ext cx="4572000" cy="3429000"/>
          </a:xfrm>
          <a:ln/>
        </p:spPr>
      </p:sp>
      <p:sp>
        <p:nvSpPr>
          <p:cNvPr id="87043" name="Notes Placeholder 2"/>
          <p:cNvSpPr>
            <a:spLocks noGrp="1"/>
          </p:cNvSpPr>
          <p:nvPr>
            <p:ph type="body" idx="1"/>
          </p:nvPr>
        </p:nvSpPr>
        <p:spPr>
          <a:xfrm>
            <a:off x="686281" y="4343436"/>
            <a:ext cx="5485439" cy="4114143"/>
          </a:xfrm>
          <a:noFill/>
          <a:ln/>
        </p:spPr>
        <p:txBody>
          <a:bodyPr lIns="91056" tIns="45528" rIns="91056" bIns="45528"/>
          <a:lstStyle/>
          <a:p>
            <a:pPr eaLnBrk="1" hangingPunct="1">
              <a:spcBef>
                <a:spcPct val="0"/>
              </a:spcBef>
            </a:pPr>
            <a:endParaRPr lang="en-GB" dirty="0" smtClean="0"/>
          </a:p>
        </p:txBody>
      </p:sp>
      <p:sp>
        <p:nvSpPr>
          <p:cNvPr id="87044" name="Slide Number Placeholder 3"/>
          <p:cNvSpPr txBox="1">
            <a:spLocks noGrp="1"/>
          </p:cNvSpPr>
          <p:nvPr/>
        </p:nvSpPr>
        <p:spPr bwMode="auto">
          <a:xfrm>
            <a:off x="3884121" y="8685413"/>
            <a:ext cx="2972279" cy="457127"/>
          </a:xfrm>
          <a:prstGeom prst="rect">
            <a:avLst/>
          </a:prstGeom>
          <a:noFill/>
          <a:ln w="9525">
            <a:noFill/>
            <a:miter lim="800000"/>
            <a:headEnd/>
            <a:tailEnd/>
          </a:ln>
        </p:spPr>
        <p:txBody>
          <a:bodyPr lIns="91056" tIns="45528" rIns="91056" bIns="45528" anchor="b"/>
          <a:lstStyle/>
          <a:p>
            <a:pPr algn="r">
              <a:spcBef>
                <a:spcPct val="0"/>
              </a:spcBef>
              <a:buClrTx/>
              <a:buSzTx/>
              <a:buFontTx/>
              <a:buNone/>
            </a:pPr>
            <a:fld id="{1E953655-A929-47A4-BDDA-C575137D6A6A}" type="slidenum">
              <a:rPr lang="en-GB" sz="1200">
                <a:latin typeface="Calibri" pitchFamily="34" charset="0"/>
              </a:rPr>
              <a:pPr algn="r">
                <a:spcBef>
                  <a:spcPct val="0"/>
                </a:spcBef>
                <a:buClrTx/>
                <a:buSzTx/>
                <a:buFontTx/>
                <a:buNone/>
              </a:pPr>
              <a:t>91</a:t>
            </a:fld>
            <a:endParaRPr lang="en-GB" sz="1200" dirty="0">
              <a:latin typeface="Calibri" pitchFamily="34" charset="0"/>
            </a:endParaRPr>
          </a:p>
        </p:txBody>
      </p:sp>
    </p:spTree>
    <p:extLst>
      <p:ext uri="{BB962C8B-B14F-4D97-AF65-F5344CB8AC3E}">
        <p14:creationId xmlns:p14="http://schemas.microsoft.com/office/powerpoint/2010/main" val="23499109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idx="10"/>
          </p:nvPr>
        </p:nvSpPr>
        <p:spPr/>
        <p:txBody>
          <a:bodyPr/>
          <a:lstStyle/>
          <a:p>
            <a:fld id="{D359A295-449D-AB42-81F3-A0A0C73C14CD}" type="slidenum">
              <a:rPr lang="en-US" smtClean="0"/>
              <a:pPr/>
              <a:t>99</a:t>
            </a:fld>
            <a:endParaRPr lang="en-US"/>
          </a:p>
        </p:txBody>
      </p:sp>
    </p:spTree>
    <p:extLst>
      <p:ext uri="{BB962C8B-B14F-4D97-AF65-F5344CB8AC3E}">
        <p14:creationId xmlns:p14="http://schemas.microsoft.com/office/powerpoint/2010/main" val="3235251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nl-BE"/>
          </a:p>
        </p:txBody>
      </p:sp>
    </p:spTree>
    <p:extLst>
      <p:ext uri="{BB962C8B-B14F-4D97-AF65-F5344CB8AC3E}">
        <p14:creationId xmlns:p14="http://schemas.microsoft.com/office/powerpoint/2010/main" val="20533346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8880586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xfrm>
            <a:off x="1144588" y="685800"/>
            <a:ext cx="4572000" cy="3429000"/>
          </a:xfrm>
          <a:ln/>
        </p:spPr>
      </p:sp>
      <p:sp>
        <p:nvSpPr>
          <p:cNvPr id="78851" name="Notes Placeholder 2"/>
          <p:cNvSpPr>
            <a:spLocks noGrp="1"/>
          </p:cNvSpPr>
          <p:nvPr>
            <p:ph type="body" idx="1"/>
          </p:nvPr>
        </p:nvSpPr>
        <p:spPr>
          <a:xfrm>
            <a:off x="686281" y="4343436"/>
            <a:ext cx="5485439" cy="4114143"/>
          </a:xfrm>
          <a:noFill/>
          <a:ln/>
        </p:spPr>
        <p:txBody>
          <a:bodyPr lIns="91056" tIns="45528" rIns="91056" bIns="45528"/>
          <a:lstStyle/>
          <a:p>
            <a:pPr eaLnBrk="1" hangingPunct="1">
              <a:spcBef>
                <a:spcPct val="0"/>
              </a:spcBef>
            </a:pPr>
            <a:endParaRPr lang="en-GB" dirty="0" smtClean="0"/>
          </a:p>
        </p:txBody>
      </p:sp>
      <p:sp>
        <p:nvSpPr>
          <p:cNvPr id="78852" name="Slide Number Placeholder 3"/>
          <p:cNvSpPr txBox="1">
            <a:spLocks noGrp="1"/>
          </p:cNvSpPr>
          <p:nvPr/>
        </p:nvSpPr>
        <p:spPr bwMode="auto">
          <a:xfrm>
            <a:off x="3884121" y="8685413"/>
            <a:ext cx="2972279" cy="457127"/>
          </a:xfrm>
          <a:prstGeom prst="rect">
            <a:avLst/>
          </a:prstGeom>
          <a:noFill/>
          <a:ln w="9525">
            <a:noFill/>
            <a:miter lim="800000"/>
            <a:headEnd/>
            <a:tailEnd/>
          </a:ln>
        </p:spPr>
        <p:txBody>
          <a:bodyPr lIns="91056" tIns="45528" rIns="91056" bIns="45528" anchor="b"/>
          <a:lstStyle/>
          <a:p>
            <a:pPr algn="r">
              <a:spcBef>
                <a:spcPct val="0"/>
              </a:spcBef>
              <a:buClrTx/>
              <a:buSzTx/>
              <a:buFontTx/>
              <a:buNone/>
            </a:pPr>
            <a:fld id="{64804A75-FAAA-491A-8130-317BB5E77B37}" type="slidenum">
              <a:rPr lang="en-GB" sz="1200">
                <a:latin typeface="Calibri" pitchFamily="34" charset="0"/>
              </a:rPr>
              <a:pPr algn="r">
                <a:spcBef>
                  <a:spcPct val="0"/>
                </a:spcBef>
                <a:buClrTx/>
                <a:buSzTx/>
                <a:buFontTx/>
                <a:buNone/>
              </a:pPr>
              <a:t>110</a:t>
            </a:fld>
            <a:endParaRPr lang="en-GB" sz="1200" dirty="0">
              <a:latin typeface="Calibri" pitchFamily="34" charset="0"/>
            </a:endParaRPr>
          </a:p>
        </p:txBody>
      </p:sp>
    </p:spTree>
    <p:extLst>
      <p:ext uri="{BB962C8B-B14F-4D97-AF65-F5344CB8AC3E}">
        <p14:creationId xmlns:p14="http://schemas.microsoft.com/office/powerpoint/2010/main" val="37071698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5ff90264ef_2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g5ff90264ef_2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3" name="Google Shape;413;g5ff90264ef_2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fld id="{00000000-1234-1234-1234-123412341234}" type="slidenum">
              <a:rPr lang="en"/>
              <a:pPr/>
              <a:t>113</a:t>
            </a:fld>
            <a:endParaRPr/>
          </a:p>
        </p:txBody>
      </p:sp>
    </p:spTree>
    <p:extLst>
      <p:ext uri="{BB962C8B-B14F-4D97-AF65-F5344CB8AC3E}">
        <p14:creationId xmlns:p14="http://schemas.microsoft.com/office/powerpoint/2010/main" val="27082379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477c14b7b8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8" name="Google Shape;418;g477c14b7b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827090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33f8ba1eee_2_24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1" name="Google Shape;401;g33f8ba1eee_2_2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Thank you to our Sponsors. There are more </a:t>
            </a:r>
            <a:r>
              <a:rPr lang="en">
                <a:solidFill>
                  <a:schemeClr val="dk1"/>
                </a:solidFill>
                <a:latin typeface="Calibri"/>
                <a:ea typeface="Calibri"/>
                <a:cs typeface="Calibri"/>
                <a:sym typeface="Calibri"/>
              </a:rPr>
              <a:t>Sponsorship opportunities still available! Please contact us if you would like to be a project sponsor.</a:t>
            </a:r>
            <a:endParaRPr>
              <a:solidFill>
                <a:schemeClr val="dk1"/>
              </a:solidFill>
            </a:endParaRPr>
          </a:p>
          <a:p>
            <a:pPr marL="0" lvl="0" indent="0" algn="l" rtl="0">
              <a:spcBef>
                <a:spcPts val="0"/>
              </a:spcBef>
              <a:spcAft>
                <a:spcPts val="0"/>
              </a:spcAft>
              <a:buNone/>
            </a:pPr>
            <a:endParaRPr/>
          </a:p>
        </p:txBody>
      </p:sp>
      <p:sp>
        <p:nvSpPr>
          <p:cNvPr id="402" name="Google Shape;402;g33f8ba1eee_2_2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fld id="{00000000-1234-1234-1234-123412341234}" type="slidenum">
              <a:rPr lang="en"/>
              <a:pPr/>
              <a:t>116</a:t>
            </a:fld>
            <a:endParaRPr/>
          </a:p>
        </p:txBody>
      </p:sp>
    </p:spTree>
    <p:extLst>
      <p:ext uri="{BB962C8B-B14F-4D97-AF65-F5344CB8AC3E}">
        <p14:creationId xmlns:p14="http://schemas.microsoft.com/office/powerpoint/2010/main" val="37693598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51a6206f91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7" name="Google Shape;147;g51a6206f91_0_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273189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51a6206f91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6" name="Google Shape;176;g51a6206f91_0_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258330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477c14b7b8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8" name="Google Shape;418;g477c14b7b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99935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https://www.chathamhouse.org/chatham-house-rule</a:t>
            </a:r>
          </a:p>
          <a:p>
            <a:endParaRPr lang="en-GB" dirty="0"/>
          </a:p>
          <a:p>
            <a:r>
              <a:rPr lang="en-US" dirty="0"/>
              <a:t>It allows people to speak as individuals, and to express views that may not be those of their organizations, and therefore it encourages free discussion. People usually feel more relaxed if they don't have to worry about their reputation or the implications if they are publicly quoted.</a:t>
            </a:r>
            <a:endParaRPr lang="en-GB" dirty="0"/>
          </a:p>
          <a:p>
            <a:endParaRPr lang="en-GB" dirty="0"/>
          </a:p>
        </p:txBody>
      </p:sp>
      <p:sp>
        <p:nvSpPr>
          <p:cNvPr id="4" name="Slide Number Placeholder 3"/>
          <p:cNvSpPr>
            <a:spLocks noGrp="1"/>
          </p:cNvSpPr>
          <p:nvPr>
            <p:ph type="sldNum" sz="quarter" idx="10"/>
          </p:nvPr>
        </p:nvSpPr>
        <p:spPr/>
        <p:txBody>
          <a:bodyPr/>
          <a:lstStyle/>
          <a:p>
            <a:fld id="{8F68E4A5-5A62-48C9-BD70-E98F80B3F686}" type="slidenum">
              <a:rPr lang="en-US" smtClean="0"/>
              <a:pPr/>
              <a:t>6</a:t>
            </a:fld>
            <a:endParaRPr lang="en-US" dirty="0"/>
          </a:p>
        </p:txBody>
      </p:sp>
    </p:spTree>
    <p:extLst>
      <p:ext uri="{BB962C8B-B14F-4D97-AF65-F5344CB8AC3E}">
        <p14:creationId xmlns:p14="http://schemas.microsoft.com/office/powerpoint/2010/main" val="1151684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720484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r>
              <a:rPr lang="en-US" smtClean="0"/>
              <a:t>Ascure Academy 2006 - Confidential</a:t>
            </a:r>
          </a:p>
        </p:txBody>
      </p:sp>
      <p:sp>
        <p:nvSpPr>
          <p:cNvPr id="67587" name="Rectangle 3"/>
          <p:cNvSpPr>
            <a:spLocks noGrp="1" noChangeArrowheads="1"/>
          </p:cNvSpPr>
          <p:nvPr>
            <p:ph type="dt" sz="quarter" idx="1"/>
          </p:nvPr>
        </p:nvSpPr>
        <p:spPr>
          <a:noFill/>
        </p:spPr>
        <p:txBody>
          <a:bodyPr/>
          <a:lstStyle/>
          <a:p>
            <a:fld id="{3ECE02AF-69DB-4023-95AE-8A3B373C1D57}" type="datetime1">
              <a:rPr lang="en-US"/>
              <a:pPr/>
              <a:t>10/23/2019</a:t>
            </a:fld>
            <a:endParaRPr lang="en-US"/>
          </a:p>
        </p:txBody>
      </p:sp>
      <p:sp>
        <p:nvSpPr>
          <p:cNvPr id="67588" name="Rectangle 6"/>
          <p:cNvSpPr>
            <a:spLocks noGrp="1" noChangeArrowheads="1"/>
          </p:cNvSpPr>
          <p:nvPr>
            <p:ph type="ftr" sz="quarter" idx="4"/>
          </p:nvPr>
        </p:nvSpPr>
        <p:spPr>
          <a:noFill/>
        </p:spPr>
        <p:txBody>
          <a:bodyPr/>
          <a:lstStyle/>
          <a:p>
            <a:r>
              <a:rPr lang="en-US" smtClean="0"/>
              <a:t>www.ascureacademy.eu</a:t>
            </a:r>
          </a:p>
        </p:txBody>
      </p:sp>
      <p:sp>
        <p:nvSpPr>
          <p:cNvPr id="67589" name="Rectangle 7"/>
          <p:cNvSpPr>
            <a:spLocks noGrp="1" noChangeArrowheads="1"/>
          </p:cNvSpPr>
          <p:nvPr>
            <p:ph type="sldNum" sz="quarter" idx="5"/>
          </p:nvPr>
        </p:nvSpPr>
        <p:spPr>
          <a:noFill/>
        </p:spPr>
        <p:txBody>
          <a:bodyPr/>
          <a:lstStyle/>
          <a:p>
            <a:fld id="{10C4331C-3DD3-42DA-9D40-53B73EE9EDA0}" type="slidenum">
              <a:rPr lang="en-US"/>
              <a:pPr/>
              <a:t>11</a:t>
            </a:fld>
            <a:endParaRPr lang="en-US"/>
          </a:p>
        </p:txBody>
      </p:sp>
      <p:sp>
        <p:nvSpPr>
          <p:cNvPr id="67590" name="Rectangle 2"/>
          <p:cNvSpPr>
            <a:spLocks noGrp="1" noRot="1" noChangeAspect="1" noChangeArrowheads="1" noTextEdit="1"/>
          </p:cNvSpPr>
          <p:nvPr>
            <p:ph type="sldImg"/>
          </p:nvPr>
        </p:nvSpPr>
        <p:spPr>
          <a:xfrm>
            <a:off x="1154113" y="693738"/>
            <a:ext cx="4551362" cy="3413125"/>
          </a:xfrm>
          <a:ln/>
        </p:spPr>
      </p:sp>
      <p:sp>
        <p:nvSpPr>
          <p:cNvPr id="67591" name="Rectangle 3"/>
          <p:cNvSpPr>
            <a:spLocks noGrp="1" noChangeArrowheads="1"/>
          </p:cNvSpPr>
          <p:nvPr>
            <p:ph type="body" idx="1"/>
          </p:nvPr>
        </p:nvSpPr>
        <p:spPr>
          <a:xfrm>
            <a:off x="914400" y="4341813"/>
            <a:ext cx="5027613" cy="4113212"/>
          </a:xfrm>
          <a:noFill/>
          <a:ln/>
        </p:spPr>
        <p:txBody>
          <a:bodyPr/>
          <a:lstStyle/>
          <a:p>
            <a:pPr eaLnBrk="1" hangingPunct="1"/>
            <a:endParaRPr lang="nl-BE" dirty="0" smtClean="0"/>
          </a:p>
        </p:txBody>
      </p:sp>
    </p:spTree>
    <p:extLst>
      <p:ext uri="{BB962C8B-B14F-4D97-AF65-F5344CB8AC3E}">
        <p14:creationId xmlns:p14="http://schemas.microsoft.com/office/powerpoint/2010/main" val="2358911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dirty="0"/>
          </a:p>
        </p:txBody>
      </p:sp>
      <p:sp>
        <p:nvSpPr>
          <p:cNvPr id="4" name="Slide Number Placeholder 3"/>
          <p:cNvSpPr>
            <a:spLocks noGrp="1"/>
          </p:cNvSpPr>
          <p:nvPr>
            <p:ph type="sldNum" sz="quarter" idx="10"/>
          </p:nvPr>
        </p:nvSpPr>
        <p:spPr/>
        <p:txBody>
          <a:bodyPr/>
          <a:lstStyle/>
          <a:p>
            <a:fld id="{3F367F45-9B4C-4056-8AF1-1384E0A25A08}" type="slidenum">
              <a:rPr lang="nl-BE" smtClean="0"/>
              <a:pPr/>
              <a:t>13</a:t>
            </a:fld>
            <a:endParaRPr lang="nl-BE"/>
          </a:p>
        </p:txBody>
      </p:sp>
    </p:spTree>
    <p:extLst>
      <p:ext uri="{BB962C8B-B14F-4D97-AF65-F5344CB8AC3E}">
        <p14:creationId xmlns:p14="http://schemas.microsoft.com/office/powerpoint/2010/main" val="548321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dirty="0"/>
          </a:p>
        </p:txBody>
      </p:sp>
      <p:sp>
        <p:nvSpPr>
          <p:cNvPr id="4" name="Slide Number Placeholder 3"/>
          <p:cNvSpPr>
            <a:spLocks noGrp="1"/>
          </p:cNvSpPr>
          <p:nvPr>
            <p:ph type="sldNum" sz="quarter" idx="10"/>
          </p:nvPr>
        </p:nvSpPr>
        <p:spPr/>
        <p:txBody>
          <a:bodyPr/>
          <a:lstStyle/>
          <a:p>
            <a:fld id="{3F367F45-9B4C-4056-8AF1-1384E0A25A08}" type="slidenum">
              <a:rPr lang="nl-BE" smtClean="0"/>
              <a:pPr/>
              <a:t>14</a:t>
            </a:fld>
            <a:endParaRPr lang="nl-BE"/>
          </a:p>
        </p:txBody>
      </p:sp>
    </p:spTree>
    <p:extLst>
      <p:ext uri="{BB962C8B-B14F-4D97-AF65-F5344CB8AC3E}">
        <p14:creationId xmlns:p14="http://schemas.microsoft.com/office/powerpoint/2010/main" val="8067955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Shape 82"/>
        <p:cNvGrpSpPr/>
        <p:nvPr/>
      </p:nvGrpSpPr>
      <p:grpSpPr>
        <a:xfrm>
          <a:off x="0" y="0"/>
          <a:ext cx="0" cy="0"/>
          <a:chOff x="0" y="0"/>
          <a:chExt cx="0" cy="0"/>
        </a:xfrm>
      </p:grpSpPr>
      <p:sp>
        <p:nvSpPr>
          <p:cNvPr id="83" name="Shape 83"/>
          <p:cNvSpPr txBox="1">
            <a:spLocks noGrp="1"/>
          </p:cNvSpPr>
          <p:nvPr>
            <p:ph type="title"/>
          </p:nvPr>
        </p:nvSpPr>
        <p:spPr>
          <a:xfrm>
            <a:off x="457200" y="274637"/>
            <a:ext cx="8229600" cy="446722"/>
          </a:xfrm>
          <a:prstGeom prst="rect">
            <a:avLst/>
          </a:prstGeom>
          <a:noFill/>
          <a:ln>
            <a:noFill/>
          </a:ln>
        </p:spPr>
        <p:txBody>
          <a:bodyPr lIns="91425" tIns="91425" rIns="91425" bIns="91425" anchor="ctr" anchorCtr="0"/>
          <a:lstStyle>
            <a:lvl1pPr rtl="0">
              <a:defRPr sz="3600" baseline="0"/>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84" name="Shape 84"/>
          <p:cNvSpPr txBox="1">
            <a:spLocks noGrp="1"/>
          </p:cNvSpPr>
          <p:nvPr>
            <p:ph type="body" idx="1"/>
          </p:nvPr>
        </p:nvSpPr>
        <p:spPr>
          <a:xfrm>
            <a:off x="457200" y="833120"/>
            <a:ext cx="8229600" cy="5431790"/>
          </a:xfrm>
          <a:prstGeom prst="rect">
            <a:avLst/>
          </a:prstGeom>
          <a:noFill/>
          <a:ln>
            <a:noFill/>
          </a:ln>
        </p:spPr>
        <p:txBody>
          <a:bodyPr lIns="91425" tIns="91425" rIns="91425" bIns="91425" anchor="t" anchorCtr="0"/>
          <a:lstStyle>
            <a:lvl1pPr marL="457200" indent="-330200" rtl="0">
              <a:buFont typeface="Calibri"/>
              <a:buAutoNum type="arabicPeriod"/>
              <a:defRPr sz="2000" b="0" baseline="0"/>
            </a:lvl1pPr>
            <a:lvl2pPr marL="457200" indent="0" rtl="0">
              <a:buFont typeface="Calibri"/>
              <a:buNone/>
              <a:defRPr baseline="0"/>
            </a:lvl2pPr>
            <a:lvl3pPr rtl="0">
              <a:defRPr/>
            </a:lvl3pPr>
            <a:lvl4pPr rtl="0">
              <a:defRPr/>
            </a:lvl4pPr>
            <a:lvl5pPr rtl="0">
              <a:defRPr/>
            </a:lvl5pPr>
            <a:lvl6pPr rtl="0">
              <a:defRPr/>
            </a:lvl6pPr>
            <a:lvl7pPr rtl="0">
              <a:defRPr/>
            </a:lvl7pPr>
            <a:lvl8pPr rtl="0">
              <a:defRPr/>
            </a:lvl8pPr>
            <a:lvl9pPr rtl="0">
              <a:defRPr/>
            </a:lvl9pPr>
          </a:lstStyle>
          <a:p>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9"/>
        <p:cNvGrpSpPr/>
        <p:nvPr/>
      </p:nvGrpSpPr>
      <p:grpSpPr>
        <a:xfrm>
          <a:off x="0" y="0"/>
          <a:ext cx="0" cy="0"/>
          <a:chOff x="0" y="0"/>
          <a:chExt cx="0" cy="0"/>
        </a:xfrm>
      </p:grpSpPr>
      <p:sp>
        <p:nvSpPr>
          <p:cNvPr id="20" name="Google Shape;20;p4"/>
          <p:cNvSpPr txBox="1">
            <a:spLocks noGrp="1"/>
          </p:cNvSpPr>
          <p:nvPr>
            <p:ph type="title"/>
          </p:nvPr>
        </p:nvSpPr>
        <p:spPr>
          <a:xfrm>
            <a:off x="722313" y="4406901"/>
            <a:ext cx="7772400" cy="1362000"/>
          </a:xfrm>
          <a:prstGeom prst="rect">
            <a:avLst/>
          </a:prstGeom>
          <a:noFill/>
          <a:ln>
            <a:noFill/>
          </a:ln>
        </p:spPr>
        <p:txBody>
          <a:bodyPr spcFirstLastPara="1" wrap="square" lIns="91425" tIns="45700" rIns="91425" bIns="45700" anchor="t" anchorCtr="0">
            <a:noAutofit/>
          </a:bodyPr>
          <a:lstStyle>
            <a:lvl1pPr lvl="0" algn="l" rtl="0">
              <a:spcBef>
                <a:spcPts val="0"/>
              </a:spcBef>
              <a:spcAft>
                <a:spcPts val="0"/>
              </a:spcAft>
              <a:buClr>
                <a:srgbClr val="004685"/>
              </a:buClr>
              <a:buSzPts val="4000"/>
              <a:buFont typeface="Calibri"/>
              <a:buNone/>
              <a:defRPr sz="4000" b="1" cap="none"/>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1" name="Google Shape;21;p4"/>
          <p:cNvSpPr txBox="1">
            <a:spLocks noGrp="1"/>
          </p:cNvSpPr>
          <p:nvPr>
            <p:ph type="body" idx="1"/>
          </p:nvPr>
        </p:nvSpPr>
        <p:spPr>
          <a:xfrm>
            <a:off x="722313" y="2906713"/>
            <a:ext cx="7772400" cy="1500000"/>
          </a:xfrm>
          <a:prstGeom prst="rect">
            <a:avLst/>
          </a:prstGeom>
          <a:noFill/>
          <a:ln>
            <a:noFill/>
          </a:ln>
        </p:spPr>
        <p:txBody>
          <a:bodyPr spcFirstLastPara="1" wrap="square" lIns="91425" tIns="45700" rIns="91425" bIns="45700" anchor="b" anchorCtr="0">
            <a:noAutofit/>
          </a:bodyPr>
          <a:lstStyle>
            <a:lvl1pPr marL="457200" lvl="0" indent="-228600" algn="l" rtl="0">
              <a:spcBef>
                <a:spcPts val="400"/>
              </a:spcBef>
              <a:spcAft>
                <a:spcPts val="0"/>
              </a:spcAft>
              <a:buClr>
                <a:srgbClr val="888888"/>
              </a:buClr>
              <a:buSzPts val="2000"/>
              <a:buNone/>
              <a:defRPr sz="2000">
                <a:solidFill>
                  <a:srgbClr val="888888"/>
                </a:solidFill>
              </a:defRPr>
            </a:lvl1pPr>
            <a:lvl2pPr marL="914400" lvl="1" indent="-228600" algn="l" rtl="0">
              <a:spcBef>
                <a:spcPts val="360"/>
              </a:spcBef>
              <a:spcAft>
                <a:spcPts val="0"/>
              </a:spcAft>
              <a:buClr>
                <a:srgbClr val="888888"/>
              </a:buClr>
              <a:buSzPts val="1800"/>
              <a:buNone/>
              <a:defRPr sz="1800">
                <a:solidFill>
                  <a:srgbClr val="888888"/>
                </a:solidFill>
              </a:defRPr>
            </a:lvl2pPr>
            <a:lvl3pPr marL="1371600" lvl="2" indent="-228600" algn="l" rtl="0">
              <a:spcBef>
                <a:spcPts val="320"/>
              </a:spcBef>
              <a:spcAft>
                <a:spcPts val="0"/>
              </a:spcAft>
              <a:buClr>
                <a:srgbClr val="888888"/>
              </a:buClr>
              <a:buSzPts val="1600"/>
              <a:buNone/>
              <a:defRPr sz="1600">
                <a:solidFill>
                  <a:srgbClr val="888888"/>
                </a:solidFill>
              </a:defRPr>
            </a:lvl3pPr>
            <a:lvl4pPr marL="1828800" lvl="3" indent="-228600" algn="l" rtl="0">
              <a:spcBef>
                <a:spcPts val="280"/>
              </a:spcBef>
              <a:spcAft>
                <a:spcPts val="0"/>
              </a:spcAft>
              <a:buClr>
                <a:srgbClr val="888888"/>
              </a:buClr>
              <a:buSzPts val="1400"/>
              <a:buNone/>
              <a:defRPr sz="1400">
                <a:solidFill>
                  <a:srgbClr val="888888"/>
                </a:solidFill>
              </a:defRPr>
            </a:lvl4pPr>
            <a:lvl5pPr marL="2286000" lvl="4" indent="-228600" algn="l" rtl="0">
              <a:spcBef>
                <a:spcPts val="280"/>
              </a:spcBef>
              <a:spcAft>
                <a:spcPts val="0"/>
              </a:spcAft>
              <a:buClr>
                <a:srgbClr val="888888"/>
              </a:buClr>
              <a:buSzPts val="1400"/>
              <a:buNone/>
              <a:defRPr sz="1400">
                <a:solidFill>
                  <a:srgbClr val="888888"/>
                </a:solidFill>
              </a:defRPr>
            </a:lvl5pPr>
            <a:lvl6pPr marL="2743200" lvl="5" indent="-228600" algn="l" rtl="0">
              <a:spcBef>
                <a:spcPts val="280"/>
              </a:spcBef>
              <a:spcAft>
                <a:spcPts val="0"/>
              </a:spcAft>
              <a:buClr>
                <a:srgbClr val="888888"/>
              </a:buClr>
              <a:buSzPts val="1400"/>
              <a:buNone/>
              <a:defRPr sz="1400">
                <a:solidFill>
                  <a:srgbClr val="888888"/>
                </a:solidFill>
              </a:defRPr>
            </a:lvl6pPr>
            <a:lvl7pPr marL="3200400" lvl="6" indent="-228600" algn="l" rtl="0">
              <a:spcBef>
                <a:spcPts val="280"/>
              </a:spcBef>
              <a:spcAft>
                <a:spcPts val="0"/>
              </a:spcAft>
              <a:buClr>
                <a:srgbClr val="888888"/>
              </a:buClr>
              <a:buSzPts val="1400"/>
              <a:buNone/>
              <a:defRPr sz="1400">
                <a:solidFill>
                  <a:srgbClr val="888888"/>
                </a:solidFill>
              </a:defRPr>
            </a:lvl7pPr>
            <a:lvl8pPr marL="3657600" lvl="7" indent="-228600" algn="l" rtl="0">
              <a:spcBef>
                <a:spcPts val="280"/>
              </a:spcBef>
              <a:spcAft>
                <a:spcPts val="0"/>
              </a:spcAft>
              <a:buClr>
                <a:srgbClr val="888888"/>
              </a:buClr>
              <a:buSzPts val="1400"/>
              <a:buNone/>
              <a:defRPr sz="1400">
                <a:solidFill>
                  <a:srgbClr val="888888"/>
                </a:solidFill>
              </a:defRPr>
            </a:lvl8pPr>
            <a:lvl9pPr marL="4114800" lvl="8" indent="-228600" algn="l" rtl="0">
              <a:spcBef>
                <a:spcPts val="280"/>
              </a:spcBef>
              <a:spcAft>
                <a:spcPts val="0"/>
              </a:spcAft>
              <a:buClr>
                <a:srgbClr val="888888"/>
              </a:buClr>
              <a:buSzPts val="1400"/>
              <a:buNone/>
              <a:defRPr sz="1400">
                <a:solidFill>
                  <a:srgbClr val="888888"/>
                </a:solidFill>
              </a:defRPr>
            </a:lvl9pPr>
          </a:lstStyle>
          <a:p>
            <a:endParaRPr/>
          </a:p>
        </p:txBody>
      </p:sp>
      <p:sp>
        <p:nvSpPr>
          <p:cNvPr id="22" name="Google Shape;22;p4"/>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3" name="Google Shape;23;p4"/>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extLst>
      <p:ext uri="{BB962C8B-B14F-4D97-AF65-F5344CB8AC3E}">
        <p14:creationId xmlns:p14="http://schemas.microsoft.com/office/powerpoint/2010/main" val="2769169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4"/>
        <p:cNvGrpSpPr/>
        <p:nvPr/>
      </p:nvGrpSpPr>
      <p:grpSpPr>
        <a:xfrm>
          <a:off x="0" y="0"/>
          <a:ext cx="0" cy="0"/>
          <a:chOff x="0" y="0"/>
          <a:chExt cx="0" cy="0"/>
        </a:xfrm>
      </p:grpSpPr>
      <p:sp>
        <p:nvSpPr>
          <p:cNvPr id="25" name="Google Shape;25;p5"/>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6" name="Google Shape;26;p5"/>
          <p:cNvSpPr txBox="1">
            <a:spLocks noGrp="1"/>
          </p:cNvSpPr>
          <p:nvPr>
            <p:ph type="body" idx="1"/>
          </p:nvPr>
        </p:nvSpPr>
        <p:spPr>
          <a:xfrm>
            <a:off x="457200" y="1600201"/>
            <a:ext cx="4038600" cy="45260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27" name="Google Shape;27;p5"/>
          <p:cNvSpPr txBox="1">
            <a:spLocks noGrp="1"/>
          </p:cNvSpPr>
          <p:nvPr>
            <p:ph type="body" idx="2"/>
          </p:nvPr>
        </p:nvSpPr>
        <p:spPr>
          <a:xfrm>
            <a:off x="4648200" y="1600201"/>
            <a:ext cx="4038600" cy="45260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28" name="Google Shape;28;p5"/>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9" name="Google Shape;29;p5"/>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 name="Google Shape;30;p5"/>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982846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4400"/>
              <a:buFont typeface="Calibri"/>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3" name="Google Shape;33;p6"/>
          <p:cNvSpPr txBox="1">
            <a:spLocks noGrp="1"/>
          </p:cNvSpPr>
          <p:nvPr>
            <p:ph type="body" idx="1"/>
          </p:nvPr>
        </p:nvSpPr>
        <p:spPr>
          <a:xfrm>
            <a:off x="457200" y="1535113"/>
            <a:ext cx="4040100" cy="6396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34" name="Google Shape;34;p6"/>
          <p:cNvSpPr txBox="1">
            <a:spLocks noGrp="1"/>
          </p:cNvSpPr>
          <p:nvPr>
            <p:ph type="body" idx="2"/>
          </p:nvPr>
        </p:nvSpPr>
        <p:spPr>
          <a:xfrm>
            <a:off x="457200" y="2174875"/>
            <a:ext cx="4040100" cy="3951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35" name="Google Shape;35;p6"/>
          <p:cNvSpPr txBox="1">
            <a:spLocks noGrp="1"/>
          </p:cNvSpPr>
          <p:nvPr>
            <p:ph type="body" idx="3"/>
          </p:nvPr>
        </p:nvSpPr>
        <p:spPr>
          <a:xfrm>
            <a:off x="4645026" y="1535113"/>
            <a:ext cx="4041900" cy="6396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36" name="Google Shape;36;p6"/>
          <p:cNvSpPr txBox="1">
            <a:spLocks noGrp="1"/>
          </p:cNvSpPr>
          <p:nvPr>
            <p:ph type="body" idx="4"/>
          </p:nvPr>
        </p:nvSpPr>
        <p:spPr>
          <a:xfrm>
            <a:off x="4645026" y="2174875"/>
            <a:ext cx="4041900" cy="3951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37" name="Google Shape;37;p6"/>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8" name="Google Shape;38;p6"/>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 name="Google Shape;39;p6"/>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32267354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2" name="Google Shape;42;p7"/>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3" name="Google Shape;43;p7"/>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4" name="Google Shape;44;p7"/>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16395719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8"/>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7" name="Google Shape;47;p8"/>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 name="Google Shape;48;p8"/>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40168561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49"/>
        <p:cNvGrpSpPr/>
        <p:nvPr/>
      </p:nvGrpSpPr>
      <p:grpSpPr>
        <a:xfrm>
          <a:off x="0" y="0"/>
          <a:ext cx="0" cy="0"/>
          <a:chOff x="0" y="0"/>
          <a:chExt cx="0" cy="0"/>
        </a:xfrm>
      </p:grpSpPr>
      <p:sp>
        <p:nvSpPr>
          <p:cNvPr id="50" name="Google Shape;50;p9"/>
          <p:cNvSpPr txBox="1">
            <a:spLocks noGrp="1"/>
          </p:cNvSpPr>
          <p:nvPr>
            <p:ph type="title"/>
          </p:nvPr>
        </p:nvSpPr>
        <p:spPr>
          <a:xfrm>
            <a:off x="457201" y="273049"/>
            <a:ext cx="3008400" cy="11620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Clr>
                <a:srgbClr val="004685"/>
              </a:buClr>
              <a:buSzPts val="2000"/>
              <a:buFont typeface="Calibri"/>
              <a:buNone/>
              <a:defRPr sz="2000" b="1"/>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1" name="Google Shape;51;p9"/>
          <p:cNvSpPr txBox="1">
            <a:spLocks noGrp="1"/>
          </p:cNvSpPr>
          <p:nvPr>
            <p:ph type="body" idx="1"/>
          </p:nvPr>
        </p:nvSpPr>
        <p:spPr>
          <a:xfrm>
            <a:off x="3575050" y="273051"/>
            <a:ext cx="5111700" cy="5853200"/>
          </a:xfrm>
          <a:prstGeom prst="rect">
            <a:avLst/>
          </a:prstGeom>
          <a:noFill/>
          <a:ln>
            <a:noFill/>
          </a:ln>
        </p:spPr>
        <p:txBody>
          <a:bodyPr spcFirstLastPara="1" wrap="square" lIns="91425" tIns="45700" rIns="91425" bIns="45700" anchor="t" anchorCtr="0">
            <a:noAutofit/>
          </a:bodyPr>
          <a:lstStyle>
            <a:lvl1pPr marL="457200" lvl="0" indent="-431800" algn="l" rtl="0">
              <a:spcBef>
                <a:spcPts val="640"/>
              </a:spcBef>
              <a:spcAft>
                <a:spcPts val="0"/>
              </a:spcAft>
              <a:buClr>
                <a:schemeClr val="dk1"/>
              </a:buClr>
              <a:buSzPts val="3200"/>
              <a:buChar char="•"/>
              <a:defRPr sz="3200"/>
            </a:lvl1pPr>
            <a:lvl2pPr marL="914400" lvl="1" indent="-406400" algn="l" rtl="0">
              <a:spcBef>
                <a:spcPts val="560"/>
              </a:spcBef>
              <a:spcAft>
                <a:spcPts val="0"/>
              </a:spcAft>
              <a:buClr>
                <a:schemeClr val="dk1"/>
              </a:buClr>
              <a:buSzPts val="2800"/>
              <a:buChar char="–"/>
              <a:defRPr sz="2800"/>
            </a:lvl2pPr>
            <a:lvl3pPr marL="1371600" lvl="2" indent="-381000" algn="l" rtl="0">
              <a:spcBef>
                <a:spcPts val="480"/>
              </a:spcBef>
              <a:spcAft>
                <a:spcPts val="0"/>
              </a:spcAft>
              <a:buClr>
                <a:schemeClr val="dk1"/>
              </a:buClr>
              <a:buSzPts val="2400"/>
              <a:buChar char="•"/>
              <a:defRPr sz="2400"/>
            </a:lvl3pPr>
            <a:lvl4pPr marL="1828800" lvl="3" indent="-355600" algn="l" rtl="0">
              <a:spcBef>
                <a:spcPts val="400"/>
              </a:spcBef>
              <a:spcAft>
                <a:spcPts val="0"/>
              </a:spcAft>
              <a:buClr>
                <a:schemeClr val="dk1"/>
              </a:buClr>
              <a:buSzPts val="2000"/>
              <a:buChar char="–"/>
              <a:defRPr sz="2000"/>
            </a:lvl4pPr>
            <a:lvl5pPr marL="2286000" lvl="4" indent="-355600" algn="l" rtl="0">
              <a:spcBef>
                <a:spcPts val="400"/>
              </a:spcBef>
              <a:spcAft>
                <a:spcPts val="0"/>
              </a:spcAft>
              <a:buClr>
                <a:schemeClr val="dk1"/>
              </a:buClr>
              <a:buSzPts val="2000"/>
              <a:buChar char="»"/>
              <a:defRPr sz="2000"/>
            </a:lvl5pPr>
            <a:lvl6pPr marL="2743200" lvl="5" indent="-355600" algn="l" rtl="0">
              <a:spcBef>
                <a:spcPts val="400"/>
              </a:spcBef>
              <a:spcAft>
                <a:spcPts val="0"/>
              </a:spcAft>
              <a:buClr>
                <a:schemeClr val="dk1"/>
              </a:buClr>
              <a:buSzPts val="2000"/>
              <a:buChar char="•"/>
              <a:defRPr sz="2000"/>
            </a:lvl6pPr>
            <a:lvl7pPr marL="3200400" lvl="6" indent="-355600" algn="l" rtl="0">
              <a:spcBef>
                <a:spcPts val="400"/>
              </a:spcBef>
              <a:spcAft>
                <a:spcPts val="0"/>
              </a:spcAft>
              <a:buClr>
                <a:schemeClr val="dk1"/>
              </a:buClr>
              <a:buSzPts val="2000"/>
              <a:buChar char="•"/>
              <a:defRPr sz="2000"/>
            </a:lvl7pPr>
            <a:lvl8pPr marL="3657600" lvl="7" indent="-355600" algn="l" rtl="0">
              <a:spcBef>
                <a:spcPts val="400"/>
              </a:spcBef>
              <a:spcAft>
                <a:spcPts val="0"/>
              </a:spcAft>
              <a:buClr>
                <a:schemeClr val="dk1"/>
              </a:buClr>
              <a:buSzPts val="2000"/>
              <a:buChar char="•"/>
              <a:defRPr sz="2000"/>
            </a:lvl8pPr>
            <a:lvl9pPr marL="4114800" lvl="8" indent="-355600" algn="l" rtl="0">
              <a:spcBef>
                <a:spcPts val="400"/>
              </a:spcBef>
              <a:spcAft>
                <a:spcPts val="0"/>
              </a:spcAft>
              <a:buClr>
                <a:schemeClr val="dk1"/>
              </a:buClr>
              <a:buSzPts val="2000"/>
              <a:buChar char="•"/>
              <a:defRPr sz="2000"/>
            </a:lvl9pPr>
          </a:lstStyle>
          <a:p>
            <a:endParaRPr/>
          </a:p>
        </p:txBody>
      </p:sp>
      <p:sp>
        <p:nvSpPr>
          <p:cNvPr id="52" name="Google Shape;52;p9"/>
          <p:cNvSpPr txBox="1">
            <a:spLocks noGrp="1"/>
          </p:cNvSpPr>
          <p:nvPr>
            <p:ph type="body" idx="2"/>
          </p:nvPr>
        </p:nvSpPr>
        <p:spPr>
          <a:xfrm>
            <a:off x="457201" y="1435101"/>
            <a:ext cx="3008400" cy="46912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53" name="Google Shape;53;p9"/>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5" name="Google Shape;55;p9"/>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7070021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792288" y="4800600"/>
            <a:ext cx="5486400" cy="5668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Clr>
                <a:srgbClr val="004685"/>
              </a:buClr>
              <a:buSzPts val="2000"/>
              <a:buFont typeface="Calibri"/>
              <a:buNone/>
              <a:defRPr sz="2000" b="1"/>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8" name="Google Shape;58;p1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59" name="Google Shape;59;p10"/>
          <p:cNvSpPr txBox="1">
            <a:spLocks noGrp="1"/>
          </p:cNvSpPr>
          <p:nvPr>
            <p:ph type="body" idx="1"/>
          </p:nvPr>
        </p:nvSpPr>
        <p:spPr>
          <a:xfrm>
            <a:off x="1792288" y="5367337"/>
            <a:ext cx="5486400" cy="8048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60" name="Google Shape;60;p10"/>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 name="Google Shape;61;p10"/>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2" name="Google Shape;62;p10"/>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38266502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3"/>
        <p:cNvGrpSpPr/>
        <p:nvPr/>
      </p:nvGrpSpPr>
      <p:grpSpPr>
        <a:xfrm>
          <a:off x="0" y="0"/>
          <a:ext cx="0" cy="0"/>
          <a:chOff x="0" y="0"/>
          <a:chExt cx="0" cy="0"/>
        </a:xfrm>
      </p:grpSpPr>
      <p:sp>
        <p:nvSpPr>
          <p:cNvPr id="64" name="Google Shape;64;p11"/>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65" name="Google Shape;65;p11"/>
          <p:cNvSpPr txBox="1">
            <a:spLocks noGrp="1"/>
          </p:cNvSpPr>
          <p:nvPr>
            <p:ph type="body" idx="1"/>
          </p:nvPr>
        </p:nvSpPr>
        <p:spPr>
          <a:xfrm rot="5400000">
            <a:off x="2508000" y="-450600"/>
            <a:ext cx="4128000" cy="82296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66" name="Google Shape;66;p11"/>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7" name="Google Shape;67;p11"/>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8" name="Google Shape;68;p11"/>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20831496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69"/>
        <p:cNvGrpSpPr/>
        <p:nvPr/>
      </p:nvGrpSpPr>
      <p:grpSpPr>
        <a:xfrm>
          <a:off x="0" y="0"/>
          <a:ext cx="0" cy="0"/>
          <a:chOff x="0" y="0"/>
          <a:chExt cx="0" cy="0"/>
        </a:xfrm>
      </p:grpSpPr>
      <p:sp>
        <p:nvSpPr>
          <p:cNvPr id="70" name="Google Shape;70;p12"/>
          <p:cNvSpPr txBox="1">
            <a:spLocks noGrp="1"/>
          </p:cNvSpPr>
          <p:nvPr>
            <p:ph type="title"/>
          </p:nvPr>
        </p:nvSpPr>
        <p:spPr>
          <a:xfrm rot="5400000">
            <a:off x="4732300" y="2171739"/>
            <a:ext cx="5851600" cy="20574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71" name="Google Shape;71;p12"/>
          <p:cNvSpPr txBox="1">
            <a:spLocks noGrp="1"/>
          </p:cNvSpPr>
          <p:nvPr>
            <p:ph type="body" idx="1"/>
          </p:nvPr>
        </p:nvSpPr>
        <p:spPr>
          <a:xfrm rot="5400000">
            <a:off x="541300" y="190539"/>
            <a:ext cx="5851600" cy="60198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72" name="Google Shape;72;p12"/>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3" name="Google Shape;73;p12"/>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4" name="Google Shape;74;p12"/>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Tree>
    <p:extLst>
      <p:ext uri="{BB962C8B-B14F-4D97-AF65-F5344CB8AC3E}">
        <p14:creationId xmlns:p14="http://schemas.microsoft.com/office/powerpoint/2010/main" val="35635380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87309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080954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Content: One">
    <p:spTree>
      <p:nvGrpSpPr>
        <p:cNvPr id="1" name=""/>
        <p:cNvGrpSpPr/>
        <p:nvPr/>
      </p:nvGrpSpPr>
      <p:grpSpPr>
        <a:xfrm>
          <a:off x="0" y="0"/>
          <a:ext cx="0" cy="0"/>
          <a:chOff x="0" y="0"/>
          <a:chExt cx="0" cy="0"/>
        </a:xfrm>
      </p:grpSpPr>
      <p:cxnSp>
        <p:nvCxnSpPr>
          <p:cNvPr id="4" name="Shape 14"/>
          <p:cNvCxnSpPr/>
          <p:nvPr userDrawn="1"/>
        </p:nvCxnSpPr>
        <p:spPr>
          <a:xfrm rot="5400000" flipH="1" flipV="1">
            <a:off x="4419600" y="-3429000"/>
            <a:ext cx="152400" cy="8229600"/>
          </a:xfrm>
          <a:prstGeom prst="bentConnector2">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33400" y="685800"/>
            <a:ext cx="8077200" cy="914400"/>
          </a:xfrm>
        </p:spPr>
        <p:txBody>
          <a:bodyPr/>
          <a:lstStyle>
            <a:lvl1pPr>
              <a:defRPr>
                <a:latin typeface="+mn-lt"/>
              </a:defRPr>
            </a:lvl1pPr>
          </a:lstStyle>
          <a:p>
            <a:r>
              <a:rPr lang="en-GB" noProof="0"/>
              <a:t>Click to edit Master title style</a:t>
            </a:r>
            <a:endParaRPr lang="en-GB" noProof="0" dirty="0"/>
          </a:p>
        </p:txBody>
      </p:sp>
      <p:sp>
        <p:nvSpPr>
          <p:cNvPr id="31" name="Content Placeholder 26"/>
          <p:cNvSpPr>
            <a:spLocks noGrp="1"/>
          </p:cNvSpPr>
          <p:nvPr>
            <p:ph sz="quarter" idx="15"/>
          </p:nvPr>
        </p:nvSpPr>
        <p:spPr>
          <a:xfrm>
            <a:off x="533400" y="1752600"/>
            <a:ext cx="8077200" cy="4419600"/>
          </a:xfrm>
        </p:spPr>
        <p:txBody>
          <a:bodyPr/>
          <a:lstStyle>
            <a:lvl1pPr>
              <a:defRPr baseline="0"/>
            </a:lvl1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spTree>
    <p:extLst>
      <p:ext uri="{BB962C8B-B14F-4D97-AF65-F5344CB8AC3E}">
        <p14:creationId xmlns:p14="http://schemas.microsoft.com/office/powerpoint/2010/main" val="27691421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59215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Shape 82"/>
        <p:cNvGrpSpPr/>
        <p:nvPr/>
      </p:nvGrpSpPr>
      <p:grpSpPr>
        <a:xfrm>
          <a:off x="0" y="0"/>
          <a:ext cx="0" cy="0"/>
          <a:chOff x="0" y="0"/>
          <a:chExt cx="0" cy="0"/>
        </a:xfrm>
      </p:grpSpPr>
      <p:sp>
        <p:nvSpPr>
          <p:cNvPr id="83" name="Shape 83"/>
          <p:cNvSpPr txBox="1">
            <a:spLocks noGrp="1"/>
          </p:cNvSpPr>
          <p:nvPr>
            <p:ph type="title"/>
          </p:nvPr>
        </p:nvSpPr>
        <p:spPr>
          <a:xfrm>
            <a:off x="457200" y="274637"/>
            <a:ext cx="8229600" cy="446722"/>
          </a:xfrm>
          <a:prstGeom prst="rect">
            <a:avLst/>
          </a:prstGeom>
          <a:noFill/>
          <a:ln>
            <a:noFill/>
          </a:ln>
        </p:spPr>
        <p:txBody>
          <a:bodyPr lIns="91425" tIns="91425" rIns="91425" bIns="91425" anchor="ctr" anchorCtr="0"/>
          <a:lstStyle>
            <a:lvl1pPr rtl="0">
              <a:defRPr sz="3600" baseline="0"/>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84" name="Shape 84"/>
          <p:cNvSpPr txBox="1">
            <a:spLocks noGrp="1"/>
          </p:cNvSpPr>
          <p:nvPr>
            <p:ph type="body" idx="1"/>
          </p:nvPr>
        </p:nvSpPr>
        <p:spPr>
          <a:xfrm>
            <a:off x="457200" y="833120"/>
            <a:ext cx="8229600" cy="5431790"/>
          </a:xfrm>
          <a:prstGeom prst="rect">
            <a:avLst/>
          </a:prstGeom>
          <a:noFill/>
          <a:ln>
            <a:noFill/>
          </a:ln>
        </p:spPr>
        <p:txBody>
          <a:bodyPr lIns="91425" tIns="91425" rIns="91425" bIns="91425" anchor="t" anchorCtr="0"/>
          <a:lstStyle>
            <a:lvl1pPr marL="457200" indent="-330200" rtl="0">
              <a:buFont typeface="Calibri"/>
              <a:buAutoNum type="arabicPeriod"/>
              <a:defRPr sz="2000" b="0" baseline="0"/>
            </a:lvl1pPr>
            <a:lvl2pPr marL="457200" indent="0" rtl="0">
              <a:buFont typeface="Calibri"/>
              <a:buNone/>
              <a:defRPr baseline="0"/>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85" name="Shape 85"/>
          <p:cNvSpPr txBox="1">
            <a:spLocks noGrp="1"/>
          </p:cNvSpPr>
          <p:nvPr>
            <p:ph type="ftr" idx="11"/>
          </p:nvPr>
        </p:nvSpPr>
        <p:spPr>
          <a:xfrm>
            <a:off x="1574800" y="6356350"/>
            <a:ext cx="5384799" cy="365125"/>
          </a:xfrm>
          <a:prstGeom prst="rect">
            <a:avLst/>
          </a:prstGeom>
          <a:noFill/>
          <a:ln>
            <a:noFill/>
          </a:ln>
        </p:spPr>
        <p:txBody>
          <a:bodyPr lIns="91425" tIns="91425" rIns="91425" bIns="91425" anchor="t" anchorCtr="0"/>
          <a:lstStyle>
            <a:lvl1pPr marL="0" marR="0" indent="0" algn="ctr" rtl="0">
              <a:defRPr sz="1400" b="0" i="0" u="none" strike="noStrike" cap="none" baseline="0">
                <a:solidFill>
                  <a:schemeClr val="dk1"/>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dirty="0">
              <a:solidFill>
                <a:srgbClr val="000000"/>
              </a:solidFill>
            </a:endParaRPr>
          </a:p>
        </p:txBody>
      </p:sp>
    </p:spTree>
    <p:extLst>
      <p:ext uri="{BB962C8B-B14F-4D97-AF65-F5344CB8AC3E}">
        <p14:creationId xmlns:p14="http://schemas.microsoft.com/office/powerpoint/2010/main" val="34230990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8"/>
        <p:cNvGrpSpPr/>
        <p:nvPr/>
      </p:nvGrpSpPr>
      <p:grpSpPr>
        <a:xfrm>
          <a:off x="0" y="0"/>
          <a:ext cx="0" cy="0"/>
          <a:chOff x="0" y="0"/>
          <a:chExt cx="0" cy="0"/>
        </a:xfrm>
      </p:grpSpPr>
      <p:grpSp>
        <p:nvGrpSpPr>
          <p:cNvPr id="69" name="Google Shape;69;p16"/>
          <p:cNvGrpSpPr/>
          <p:nvPr/>
        </p:nvGrpSpPr>
        <p:grpSpPr>
          <a:xfrm>
            <a:off x="0" y="6152752"/>
            <a:ext cx="9144000" cy="705249"/>
            <a:chOff x="0" y="6152750"/>
            <a:chExt cx="12192000" cy="705250"/>
          </a:xfrm>
        </p:grpSpPr>
        <p:sp>
          <p:nvSpPr>
            <p:cNvPr id="70" name="Google Shape;70;p16"/>
            <p:cNvSpPr/>
            <p:nvPr/>
          </p:nvSpPr>
          <p:spPr>
            <a:xfrm>
              <a:off x="0" y="6152750"/>
              <a:ext cx="12192000" cy="705250"/>
            </a:xfrm>
            <a:prstGeom prst="rect">
              <a:avLst/>
            </a:prstGeom>
            <a:solidFill>
              <a:srgbClr val="1D7BD7"/>
            </a:solidFill>
            <a:ln>
              <a:noFill/>
            </a:ln>
          </p:spPr>
          <p:txBody>
            <a:bodyPr spcFirstLastPara="1" wrap="square" lIns="68575" tIns="34275" rIns="68575" bIns="34275" anchor="ctr" anchorCtr="0">
              <a:noAutofit/>
            </a:bodyPr>
            <a:lstStyle/>
            <a:p>
              <a:pPr algn="ctr"/>
              <a:endParaRPr>
                <a:solidFill>
                  <a:srgbClr val="FFFFFF"/>
                </a:solidFill>
                <a:latin typeface="Calibri"/>
                <a:ea typeface="Calibri"/>
                <a:cs typeface="Calibri"/>
                <a:sym typeface="Calibri"/>
              </a:endParaRPr>
            </a:p>
          </p:txBody>
        </p:sp>
        <p:sp>
          <p:nvSpPr>
            <p:cNvPr id="71" name="Google Shape;71;p16"/>
            <p:cNvSpPr txBox="1"/>
            <p:nvPr/>
          </p:nvSpPr>
          <p:spPr>
            <a:xfrm>
              <a:off x="838200" y="6311900"/>
              <a:ext cx="3599812" cy="369332"/>
            </a:xfrm>
            <a:prstGeom prst="rect">
              <a:avLst/>
            </a:prstGeom>
            <a:noFill/>
            <a:ln>
              <a:noFill/>
            </a:ln>
          </p:spPr>
          <p:txBody>
            <a:bodyPr spcFirstLastPara="1" wrap="square" lIns="68575" tIns="34275" rIns="68575" bIns="34275" anchor="t" anchorCtr="0">
              <a:noAutofit/>
            </a:bodyPr>
            <a:lstStyle/>
            <a:p>
              <a:r>
                <a:rPr lang="en" b="1">
                  <a:solidFill>
                    <a:srgbClr val="FFFFFF"/>
                  </a:solidFill>
                  <a:latin typeface="Calibri"/>
                  <a:ea typeface="Calibri"/>
                  <a:cs typeface="Calibri"/>
                  <a:sym typeface="Calibri"/>
                </a:rPr>
                <a:t>OWASP GLOBAL APPSEC - DC</a:t>
              </a:r>
              <a:endParaRPr sz="1100"/>
            </a:p>
          </p:txBody>
        </p:sp>
      </p:grpSp>
      <p:sp>
        <p:nvSpPr>
          <p:cNvPr id="72" name="Google Shape;72;p16"/>
          <p:cNvSpPr txBox="1">
            <a:spLocks noGrp="1"/>
          </p:cNvSpPr>
          <p:nvPr>
            <p:ph type="title"/>
          </p:nvPr>
        </p:nvSpPr>
        <p:spPr>
          <a:xfrm>
            <a:off x="629841" y="365125"/>
            <a:ext cx="7886700" cy="1325563"/>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3300"/>
              <a:buFont typeface="Calibri"/>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3" name="Google Shape;73;p16"/>
          <p:cNvSpPr txBox="1">
            <a:spLocks noGrp="1"/>
          </p:cNvSpPr>
          <p:nvPr>
            <p:ph type="body" idx="1"/>
          </p:nvPr>
        </p:nvSpPr>
        <p:spPr>
          <a:xfrm>
            <a:off x="629841" y="1681163"/>
            <a:ext cx="3868340" cy="823912"/>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800"/>
              </a:spcBef>
              <a:spcAft>
                <a:spcPts val="0"/>
              </a:spcAft>
              <a:buClr>
                <a:srgbClr val="1D7BD7"/>
              </a:buClr>
              <a:buSzPts val="1800"/>
              <a:buNone/>
              <a:defRPr sz="1800" b="1">
                <a:solidFill>
                  <a:srgbClr val="1D7BD7"/>
                </a:solidFill>
              </a:defRPr>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74" name="Google Shape;74;p16"/>
          <p:cNvSpPr txBox="1">
            <a:spLocks noGrp="1"/>
          </p:cNvSpPr>
          <p:nvPr>
            <p:ph type="body" idx="2"/>
          </p:nvPr>
        </p:nvSpPr>
        <p:spPr>
          <a:xfrm>
            <a:off x="629841" y="2505075"/>
            <a:ext cx="3868340" cy="3684588"/>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5" name="Google Shape;75;p16"/>
          <p:cNvSpPr txBox="1">
            <a:spLocks noGrp="1"/>
          </p:cNvSpPr>
          <p:nvPr>
            <p:ph type="body" idx="3"/>
          </p:nvPr>
        </p:nvSpPr>
        <p:spPr>
          <a:xfrm>
            <a:off x="4629151" y="1681163"/>
            <a:ext cx="3887391" cy="823912"/>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800"/>
              </a:spcBef>
              <a:spcAft>
                <a:spcPts val="0"/>
              </a:spcAft>
              <a:buClr>
                <a:srgbClr val="1D7BD7"/>
              </a:buClr>
              <a:buSzPts val="1800"/>
              <a:buNone/>
              <a:defRPr sz="1800" b="1">
                <a:solidFill>
                  <a:srgbClr val="1D7BD7"/>
                </a:solidFill>
              </a:defRPr>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76" name="Google Shape;76;p16"/>
          <p:cNvSpPr txBox="1">
            <a:spLocks noGrp="1"/>
          </p:cNvSpPr>
          <p:nvPr>
            <p:ph type="body" idx="4"/>
          </p:nvPr>
        </p:nvSpPr>
        <p:spPr>
          <a:xfrm>
            <a:off x="4629151" y="2505075"/>
            <a:ext cx="3887391" cy="3684588"/>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Google Shape;77;p16"/>
          <p:cNvSpPr txBox="1">
            <a:spLocks noGrp="1"/>
          </p:cNvSpPr>
          <p:nvPr>
            <p:ph type="sldNum" idx="12"/>
          </p:nvPr>
        </p:nvSpPr>
        <p:spPr>
          <a:xfrm>
            <a:off x="6457950" y="6356351"/>
            <a:ext cx="20574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sz="900">
                <a:solidFill>
                  <a:schemeClr val="lt1"/>
                </a:solidFill>
                <a:latin typeface="Calibri"/>
                <a:ea typeface="Calibri"/>
                <a:cs typeface="Calibri"/>
                <a:sym typeface="Calibri"/>
              </a:defRPr>
            </a:lvl1pPr>
            <a:lvl2pPr marL="0" lvl="1" indent="0" algn="r">
              <a:spcBef>
                <a:spcPts val="0"/>
              </a:spcBef>
              <a:buNone/>
              <a:defRPr sz="900">
                <a:solidFill>
                  <a:schemeClr val="lt1"/>
                </a:solidFill>
                <a:latin typeface="Calibri"/>
                <a:ea typeface="Calibri"/>
                <a:cs typeface="Calibri"/>
                <a:sym typeface="Calibri"/>
              </a:defRPr>
            </a:lvl2pPr>
            <a:lvl3pPr marL="0" lvl="2" indent="0" algn="r">
              <a:spcBef>
                <a:spcPts val="0"/>
              </a:spcBef>
              <a:buNone/>
              <a:defRPr sz="900">
                <a:solidFill>
                  <a:schemeClr val="lt1"/>
                </a:solidFill>
                <a:latin typeface="Calibri"/>
                <a:ea typeface="Calibri"/>
                <a:cs typeface="Calibri"/>
                <a:sym typeface="Calibri"/>
              </a:defRPr>
            </a:lvl3pPr>
            <a:lvl4pPr marL="0" lvl="3" indent="0" algn="r">
              <a:spcBef>
                <a:spcPts val="0"/>
              </a:spcBef>
              <a:buNone/>
              <a:defRPr sz="900">
                <a:solidFill>
                  <a:schemeClr val="lt1"/>
                </a:solidFill>
                <a:latin typeface="Calibri"/>
                <a:ea typeface="Calibri"/>
                <a:cs typeface="Calibri"/>
                <a:sym typeface="Calibri"/>
              </a:defRPr>
            </a:lvl4pPr>
            <a:lvl5pPr marL="0" lvl="4" indent="0" algn="r">
              <a:spcBef>
                <a:spcPts val="0"/>
              </a:spcBef>
              <a:buNone/>
              <a:defRPr sz="900">
                <a:solidFill>
                  <a:schemeClr val="lt1"/>
                </a:solidFill>
                <a:latin typeface="Calibri"/>
                <a:ea typeface="Calibri"/>
                <a:cs typeface="Calibri"/>
                <a:sym typeface="Calibri"/>
              </a:defRPr>
            </a:lvl5pPr>
            <a:lvl6pPr marL="0" lvl="5" indent="0" algn="r">
              <a:spcBef>
                <a:spcPts val="0"/>
              </a:spcBef>
              <a:buNone/>
              <a:defRPr sz="900">
                <a:solidFill>
                  <a:schemeClr val="lt1"/>
                </a:solidFill>
                <a:latin typeface="Calibri"/>
                <a:ea typeface="Calibri"/>
                <a:cs typeface="Calibri"/>
                <a:sym typeface="Calibri"/>
              </a:defRPr>
            </a:lvl6pPr>
            <a:lvl7pPr marL="0" lvl="6" indent="0" algn="r">
              <a:spcBef>
                <a:spcPts val="0"/>
              </a:spcBef>
              <a:buNone/>
              <a:defRPr sz="900">
                <a:solidFill>
                  <a:schemeClr val="lt1"/>
                </a:solidFill>
                <a:latin typeface="Calibri"/>
                <a:ea typeface="Calibri"/>
                <a:cs typeface="Calibri"/>
                <a:sym typeface="Calibri"/>
              </a:defRPr>
            </a:lvl7pPr>
            <a:lvl8pPr marL="0" lvl="7" indent="0" algn="r">
              <a:spcBef>
                <a:spcPts val="0"/>
              </a:spcBef>
              <a:buNone/>
              <a:defRPr sz="900">
                <a:solidFill>
                  <a:schemeClr val="lt1"/>
                </a:solidFill>
                <a:latin typeface="Calibri"/>
                <a:ea typeface="Calibri"/>
                <a:cs typeface="Calibri"/>
                <a:sym typeface="Calibri"/>
              </a:defRPr>
            </a:lvl8pPr>
            <a:lvl9pPr marL="0" lvl="8" indent="0" algn="r">
              <a:spcBef>
                <a:spcPts val="0"/>
              </a:spcBef>
              <a:buNone/>
              <a:defRPr sz="900">
                <a:solidFill>
                  <a:schemeClr val="lt1"/>
                </a:solidFill>
                <a:latin typeface="Calibri"/>
                <a:ea typeface="Calibri"/>
                <a:cs typeface="Calibri"/>
                <a:sym typeface="Calibri"/>
              </a:defRPr>
            </a:lvl9pPr>
          </a:lstStyle>
          <a:p>
            <a:fld id="{00000000-1234-1234-1234-123412341234}" type="slidenum">
              <a:rPr lang="en" smtClean="0">
                <a:solidFill>
                  <a:srgbClr val="FFFFFF"/>
                </a:solidFill>
              </a:rPr>
              <a:pPr/>
              <a:t>‹#›</a:t>
            </a:fld>
            <a:endParaRPr lang="en">
              <a:solidFill>
                <a:srgbClr val="FFFFFF"/>
              </a:solidFill>
            </a:endParaRPr>
          </a:p>
        </p:txBody>
      </p:sp>
    </p:spTree>
    <p:extLst>
      <p:ext uri="{BB962C8B-B14F-4D97-AF65-F5344CB8AC3E}">
        <p14:creationId xmlns:p14="http://schemas.microsoft.com/office/powerpoint/2010/main" val="18033447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0"/>
        <p:cNvGrpSpPr/>
        <p:nvPr/>
      </p:nvGrpSpPr>
      <p:grpSpPr>
        <a:xfrm>
          <a:off x="0" y="0"/>
          <a:ext cx="0" cy="0"/>
          <a:chOff x="0" y="0"/>
          <a:chExt cx="0" cy="0"/>
        </a:xfrm>
      </p:grpSpPr>
      <p:sp>
        <p:nvSpPr>
          <p:cNvPr id="81" name="Google Shape;81;p14"/>
          <p:cNvSpPr txBox="1">
            <a:spLocks noGrp="1"/>
          </p:cNvSpPr>
          <p:nvPr>
            <p:ph type="ctrTitle"/>
          </p:nvPr>
        </p:nvSpPr>
        <p:spPr>
          <a:xfrm>
            <a:off x="1047493" y="1923921"/>
            <a:ext cx="6809700" cy="14700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Clr>
                <a:srgbClr val="D8A519"/>
              </a:buClr>
              <a:buSzPts val="4400"/>
              <a:buFont typeface="Calibri"/>
              <a:buNone/>
              <a:defRPr>
                <a:solidFill>
                  <a:srgbClr val="D8A51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2" name="Google Shape;82;p14"/>
          <p:cNvSpPr txBox="1">
            <a:spLocks noGrp="1"/>
          </p:cNvSpPr>
          <p:nvPr>
            <p:ph type="subTitle" idx="1"/>
          </p:nvPr>
        </p:nvSpPr>
        <p:spPr>
          <a:xfrm>
            <a:off x="1047493" y="3762297"/>
            <a:ext cx="6123900" cy="1752400"/>
          </a:xfrm>
          <a:prstGeom prst="rect">
            <a:avLst/>
          </a:prstGeom>
          <a:noFill/>
          <a:ln>
            <a:noFill/>
          </a:ln>
        </p:spPr>
        <p:txBody>
          <a:bodyPr spcFirstLastPara="1" wrap="square" lIns="91425" tIns="45700" rIns="91425" bIns="45700" anchor="t" anchorCtr="0">
            <a:noAutofit/>
          </a:bodyPr>
          <a:lstStyle>
            <a:lvl1pPr lvl="0" algn="l" rtl="0">
              <a:lnSpc>
                <a:spcPct val="100000"/>
              </a:lnSpc>
              <a:spcBef>
                <a:spcPts val="640"/>
              </a:spcBef>
              <a:spcAft>
                <a:spcPts val="0"/>
              </a:spcAft>
              <a:buClr>
                <a:schemeClr val="lt1"/>
              </a:buClr>
              <a:buSzPts val="3200"/>
              <a:buNone/>
              <a:defRPr>
                <a:solidFill>
                  <a:schemeClr val="lt1"/>
                </a:solidFill>
              </a:defRPr>
            </a:lvl1pPr>
            <a:lvl2pPr lvl="1" algn="ctr" rtl="0">
              <a:lnSpc>
                <a:spcPct val="100000"/>
              </a:lnSpc>
              <a:spcBef>
                <a:spcPts val="560"/>
              </a:spcBef>
              <a:spcAft>
                <a:spcPts val="0"/>
              </a:spcAft>
              <a:buClr>
                <a:srgbClr val="888888"/>
              </a:buClr>
              <a:buSzPts val="2800"/>
              <a:buNone/>
              <a:defRPr>
                <a:solidFill>
                  <a:srgbClr val="888888"/>
                </a:solidFill>
              </a:defRPr>
            </a:lvl2pPr>
            <a:lvl3pPr lvl="2" algn="ctr" rtl="0">
              <a:lnSpc>
                <a:spcPct val="100000"/>
              </a:lnSpc>
              <a:spcBef>
                <a:spcPts val="480"/>
              </a:spcBef>
              <a:spcAft>
                <a:spcPts val="0"/>
              </a:spcAft>
              <a:buClr>
                <a:srgbClr val="888888"/>
              </a:buClr>
              <a:buSzPts val="2400"/>
              <a:buNone/>
              <a:defRPr>
                <a:solidFill>
                  <a:srgbClr val="888888"/>
                </a:solidFill>
              </a:defRPr>
            </a:lvl3pPr>
            <a:lvl4pPr lvl="3" algn="ctr" rtl="0">
              <a:lnSpc>
                <a:spcPct val="100000"/>
              </a:lnSpc>
              <a:spcBef>
                <a:spcPts val="400"/>
              </a:spcBef>
              <a:spcAft>
                <a:spcPts val="0"/>
              </a:spcAft>
              <a:buClr>
                <a:srgbClr val="888888"/>
              </a:buClr>
              <a:buSzPts val="2000"/>
              <a:buNone/>
              <a:defRPr>
                <a:solidFill>
                  <a:srgbClr val="888888"/>
                </a:solidFill>
              </a:defRPr>
            </a:lvl4pPr>
            <a:lvl5pPr lvl="4" algn="ctr" rtl="0">
              <a:lnSpc>
                <a:spcPct val="100000"/>
              </a:lnSpc>
              <a:spcBef>
                <a:spcPts val="400"/>
              </a:spcBef>
              <a:spcAft>
                <a:spcPts val="0"/>
              </a:spcAft>
              <a:buClr>
                <a:srgbClr val="888888"/>
              </a:buClr>
              <a:buSzPts val="2000"/>
              <a:buNone/>
              <a:defRPr>
                <a:solidFill>
                  <a:srgbClr val="888888"/>
                </a:solidFill>
              </a:defRPr>
            </a:lvl5pPr>
            <a:lvl6pPr lvl="5" algn="ctr" rtl="0">
              <a:lnSpc>
                <a:spcPct val="100000"/>
              </a:lnSpc>
              <a:spcBef>
                <a:spcPts val="400"/>
              </a:spcBef>
              <a:spcAft>
                <a:spcPts val="0"/>
              </a:spcAft>
              <a:buClr>
                <a:srgbClr val="888888"/>
              </a:buClr>
              <a:buSzPts val="2000"/>
              <a:buNone/>
              <a:defRPr>
                <a:solidFill>
                  <a:srgbClr val="888888"/>
                </a:solidFill>
              </a:defRPr>
            </a:lvl6pPr>
            <a:lvl7pPr lvl="6" algn="ctr" rtl="0">
              <a:lnSpc>
                <a:spcPct val="100000"/>
              </a:lnSpc>
              <a:spcBef>
                <a:spcPts val="400"/>
              </a:spcBef>
              <a:spcAft>
                <a:spcPts val="0"/>
              </a:spcAft>
              <a:buClr>
                <a:srgbClr val="888888"/>
              </a:buClr>
              <a:buSzPts val="2000"/>
              <a:buNone/>
              <a:defRPr>
                <a:solidFill>
                  <a:srgbClr val="888888"/>
                </a:solidFill>
              </a:defRPr>
            </a:lvl7pPr>
            <a:lvl8pPr lvl="7" algn="ctr" rtl="0">
              <a:lnSpc>
                <a:spcPct val="100000"/>
              </a:lnSpc>
              <a:spcBef>
                <a:spcPts val="400"/>
              </a:spcBef>
              <a:spcAft>
                <a:spcPts val="0"/>
              </a:spcAft>
              <a:buClr>
                <a:srgbClr val="888888"/>
              </a:buClr>
              <a:buSzPts val="2000"/>
              <a:buNone/>
              <a:defRPr>
                <a:solidFill>
                  <a:srgbClr val="888888"/>
                </a:solidFill>
              </a:defRPr>
            </a:lvl8pPr>
            <a:lvl9pPr lvl="8" algn="ctr" rtl="0">
              <a:lnSpc>
                <a:spcPct val="100000"/>
              </a:lnSpc>
              <a:spcBef>
                <a:spcPts val="400"/>
              </a:spcBef>
              <a:spcAft>
                <a:spcPts val="0"/>
              </a:spcAft>
              <a:buClr>
                <a:srgbClr val="888888"/>
              </a:buClr>
              <a:buSzPts val="2000"/>
              <a:buNone/>
              <a:defRPr>
                <a:solidFill>
                  <a:srgbClr val="888888"/>
                </a:solidFill>
              </a:defRPr>
            </a:lvl9pPr>
          </a:lstStyle>
          <a:p>
            <a:endParaRPr/>
          </a:p>
        </p:txBody>
      </p:sp>
    </p:spTree>
    <p:extLst>
      <p:ext uri="{BB962C8B-B14F-4D97-AF65-F5344CB8AC3E}">
        <p14:creationId xmlns:p14="http://schemas.microsoft.com/office/powerpoint/2010/main" val="31651879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83"/>
        <p:cNvGrpSpPr/>
        <p:nvPr/>
      </p:nvGrpSpPr>
      <p:grpSpPr>
        <a:xfrm>
          <a:off x="0" y="0"/>
          <a:ext cx="0" cy="0"/>
          <a:chOff x="0" y="0"/>
          <a:chExt cx="0" cy="0"/>
        </a:xfrm>
      </p:grpSpPr>
      <p:sp>
        <p:nvSpPr>
          <p:cNvPr id="84" name="Google Shape;84;p15"/>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Clr>
                <a:srgbClr val="004685"/>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5" name="Google Shape;85;p15"/>
          <p:cNvSpPr txBox="1">
            <a:spLocks noGrp="1"/>
          </p:cNvSpPr>
          <p:nvPr>
            <p:ph type="body" idx="1"/>
          </p:nvPr>
        </p:nvSpPr>
        <p:spPr>
          <a:xfrm>
            <a:off x="457200" y="1600200"/>
            <a:ext cx="8229600" cy="4128000"/>
          </a:xfrm>
          <a:prstGeom prst="rect">
            <a:avLst/>
          </a:prstGeom>
          <a:noFill/>
          <a:ln>
            <a:noFill/>
          </a:ln>
        </p:spPr>
        <p:txBody>
          <a:bodyPr spcFirstLastPara="1" wrap="square" lIns="91425" tIns="45700" rIns="91425" bIns="45700" anchor="t" anchorCtr="0">
            <a:noAutofit/>
          </a:bodyPr>
          <a:lstStyle>
            <a:lvl1pPr marL="457200" lvl="0" indent="-342900" algn="l" rtl="0">
              <a:lnSpc>
                <a:spcPct val="100000"/>
              </a:lnSpc>
              <a:spcBef>
                <a:spcPts val="360"/>
              </a:spcBef>
              <a:spcAft>
                <a:spcPts val="0"/>
              </a:spcAft>
              <a:buClr>
                <a:schemeClr val="dk1"/>
              </a:buClr>
              <a:buSzPts val="1800"/>
              <a:buChar char="•"/>
              <a:defRPr/>
            </a:lvl1pPr>
            <a:lvl2pPr marL="914400" lvl="1" indent="-342900" algn="l" rtl="0">
              <a:lnSpc>
                <a:spcPct val="100000"/>
              </a:lnSpc>
              <a:spcBef>
                <a:spcPts val="360"/>
              </a:spcBef>
              <a:spcAft>
                <a:spcPts val="0"/>
              </a:spcAft>
              <a:buClr>
                <a:schemeClr val="dk1"/>
              </a:buClr>
              <a:buSzPts val="1800"/>
              <a:buChar char="–"/>
              <a:defRPr/>
            </a:lvl2pPr>
            <a:lvl3pPr marL="1371600" lvl="2" indent="-342900" algn="l" rtl="0">
              <a:lnSpc>
                <a:spcPct val="100000"/>
              </a:lnSpc>
              <a:spcBef>
                <a:spcPts val="360"/>
              </a:spcBef>
              <a:spcAft>
                <a:spcPts val="0"/>
              </a:spcAft>
              <a:buClr>
                <a:schemeClr val="dk1"/>
              </a:buClr>
              <a:buSzPts val="1800"/>
              <a:buChar char="•"/>
              <a:defRPr/>
            </a:lvl3pPr>
            <a:lvl4pPr marL="1828800" lvl="3" indent="-342900" algn="l" rtl="0">
              <a:lnSpc>
                <a:spcPct val="100000"/>
              </a:lnSpc>
              <a:spcBef>
                <a:spcPts val="360"/>
              </a:spcBef>
              <a:spcAft>
                <a:spcPts val="0"/>
              </a:spcAft>
              <a:buClr>
                <a:schemeClr val="dk1"/>
              </a:buClr>
              <a:buSzPts val="1800"/>
              <a:buChar char="–"/>
              <a:defRPr/>
            </a:lvl4pPr>
            <a:lvl5pPr marL="2286000" lvl="4" indent="-342900" algn="l" rtl="0">
              <a:lnSpc>
                <a:spcPct val="100000"/>
              </a:lnSpc>
              <a:spcBef>
                <a:spcPts val="360"/>
              </a:spcBef>
              <a:spcAft>
                <a:spcPts val="0"/>
              </a:spcAft>
              <a:buClr>
                <a:schemeClr val="dk1"/>
              </a:buClr>
              <a:buSzPts val="1800"/>
              <a:buChar char="»"/>
              <a:defRPr/>
            </a:lvl5pPr>
            <a:lvl6pPr marL="2743200" lvl="5" indent="-342900" algn="l" rtl="0">
              <a:lnSpc>
                <a:spcPct val="100000"/>
              </a:lnSpc>
              <a:spcBef>
                <a:spcPts val="360"/>
              </a:spcBef>
              <a:spcAft>
                <a:spcPts val="0"/>
              </a:spcAft>
              <a:buClr>
                <a:schemeClr val="dk1"/>
              </a:buClr>
              <a:buSzPts val="1800"/>
              <a:buChar char="•"/>
              <a:defRPr/>
            </a:lvl6pPr>
            <a:lvl7pPr marL="3200400" lvl="6" indent="-342900" algn="l" rtl="0">
              <a:lnSpc>
                <a:spcPct val="100000"/>
              </a:lnSpc>
              <a:spcBef>
                <a:spcPts val="360"/>
              </a:spcBef>
              <a:spcAft>
                <a:spcPts val="0"/>
              </a:spcAft>
              <a:buClr>
                <a:schemeClr val="dk1"/>
              </a:buClr>
              <a:buSzPts val="1800"/>
              <a:buChar char="•"/>
              <a:defRPr/>
            </a:lvl7pPr>
            <a:lvl8pPr marL="3657600" lvl="7" indent="-342900" algn="l" rtl="0">
              <a:lnSpc>
                <a:spcPct val="100000"/>
              </a:lnSpc>
              <a:spcBef>
                <a:spcPts val="360"/>
              </a:spcBef>
              <a:spcAft>
                <a:spcPts val="0"/>
              </a:spcAft>
              <a:buClr>
                <a:schemeClr val="dk1"/>
              </a:buClr>
              <a:buSzPts val="1800"/>
              <a:buChar char="•"/>
              <a:defRPr/>
            </a:lvl8pPr>
            <a:lvl9pPr marL="4114800" lvl="8" indent="-342900" algn="l" rtl="0">
              <a:lnSpc>
                <a:spcPct val="100000"/>
              </a:lnSpc>
              <a:spcBef>
                <a:spcPts val="360"/>
              </a:spcBef>
              <a:spcAft>
                <a:spcPts val="0"/>
              </a:spcAft>
              <a:buClr>
                <a:schemeClr val="dk1"/>
              </a:buClr>
              <a:buSzPts val="1800"/>
              <a:buChar char="•"/>
              <a:defRPr/>
            </a:lvl9pPr>
          </a:lstStyle>
          <a:p>
            <a:endParaRPr/>
          </a:p>
        </p:txBody>
      </p:sp>
      <p:sp>
        <p:nvSpPr>
          <p:cNvPr id="86" name="Google Shape;86;p15"/>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7" name="Google Shape;87;p15"/>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8" name="Google Shape;88;p15"/>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9000848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89"/>
        <p:cNvGrpSpPr/>
        <p:nvPr/>
      </p:nvGrpSpPr>
      <p:grpSpPr>
        <a:xfrm>
          <a:off x="0" y="0"/>
          <a:ext cx="0" cy="0"/>
          <a:chOff x="0" y="0"/>
          <a:chExt cx="0" cy="0"/>
        </a:xfrm>
      </p:grpSpPr>
      <p:sp>
        <p:nvSpPr>
          <p:cNvPr id="90" name="Google Shape;90;p16"/>
          <p:cNvSpPr txBox="1">
            <a:spLocks noGrp="1"/>
          </p:cNvSpPr>
          <p:nvPr>
            <p:ph type="title"/>
          </p:nvPr>
        </p:nvSpPr>
        <p:spPr>
          <a:xfrm>
            <a:off x="722313" y="4406901"/>
            <a:ext cx="7772400" cy="1362000"/>
          </a:xfrm>
          <a:prstGeom prst="rect">
            <a:avLst/>
          </a:prstGeom>
          <a:noFill/>
          <a:ln>
            <a:noFill/>
          </a:ln>
        </p:spPr>
        <p:txBody>
          <a:bodyPr spcFirstLastPara="1" wrap="square" lIns="91425" tIns="45700" rIns="91425" bIns="45700" anchor="t" anchorCtr="0">
            <a:noAutofit/>
          </a:bodyPr>
          <a:lstStyle>
            <a:lvl1pPr lvl="0" algn="l" rtl="0">
              <a:lnSpc>
                <a:spcPct val="100000"/>
              </a:lnSpc>
              <a:spcBef>
                <a:spcPts val="0"/>
              </a:spcBef>
              <a:spcAft>
                <a:spcPts val="0"/>
              </a:spcAft>
              <a:buClr>
                <a:srgbClr val="004685"/>
              </a:buClr>
              <a:buSzPts val="4000"/>
              <a:buFont typeface="Calibri"/>
              <a:buNone/>
              <a:defRPr sz="4000" b="1" cap="none"/>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1" name="Google Shape;91;p16"/>
          <p:cNvSpPr txBox="1">
            <a:spLocks noGrp="1"/>
          </p:cNvSpPr>
          <p:nvPr>
            <p:ph type="body" idx="1"/>
          </p:nvPr>
        </p:nvSpPr>
        <p:spPr>
          <a:xfrm>
            <a:off x="722313" y="2906713"/>
            <a:ext cx="7772400" cy="1500000"/>
          </a:xfrm>
          <a:prstGeom prst="rect">
            <a:avLst/>
          </a:prstGeom>
          <a:noFill/>
          <a:ln>
            <a:noFill/>
          </a:ln>
        </p:spPr>
        <p:txBody>
          <a:bodyPr spcFirstLastPara="1" wrap="square" lIns="91425" tIns="45700" rIns="91425" bIns="45700" anchor="b" anchorCtr="0">
            <a:noAutofit/>
          </a:bodyPr>
          <a:lstStyle>
            <a:lvl1pPr marL="457200" lvl="0" indent="-228600" algn="l" rtl="0">
              <a:lnSpc>
                <a:spcPct val="100000"/>
              </a:lnSpc>
              <a:spcBef>
                <a:spcPts val="400"/>
              </a:spcBef>
              <a:spcAft>
                <a:spcPts val="0"/>
              </a:spcAft>
              <a:buClr>
                <a:srgbClr val="888888"/>
              </a:buClr>
              <a:buSzPts val="2000"/>
              <a:buNone/>
              <a:defRPr sz="2000">
                <a:solidFill>
                  <a:srgbClr val="888888"/>
                </a:solidFill>
              </a:defRPr>
            </a:lvl1pPr>
            <a:lvl2pPr marL="914400" lvl="1" indent="-228600" algn="l" rtl="0">
              <a:lnSpc>
                <a:spcPct val="100000"/>
              </a:lnSpc>
              <a:spcBef>
                <a:spcPts val="360"/>
              </a:spcBef>
              <a:spcAft>
                <a:spcPts val="0"/>
              </a:spcAft>
              <a:buClr>
                <a:srgbClr val="888888"/>
              </a:buClr>
              <a:buSzPts val="1800"/>
              <a:buNone/>
              <a:defRPr sz="1800">
                <a:solidFill>
                  <a:srgbClr val="888888"/>
                </a:solidFill>
              </a:defRPr>
            </a:lvl2pPr>
            <a:lvl3pPr marL="1371600" lvl="2" indent="-228600" algn="l" rtl="0">
              <a:lnSpc>
                <a:spcPct val="100000"/>
              </a:lnSpc>
              <a:spcBef>
                <a:spcPts val="320"/>
              </a:spcBef>
              <a:spcAft>
                <a:spcPts val="0"/>
              </a:spcAft>
              <a:buClr>
                <a:srgbClr val="888888"/>
              </a:buClr>
              <a:buSzPts val="1600"/>
              <a:buNone/>
              <a:defRPr sz="1600">
                <a:solidFill>
                  <a:srgbClr val="888888"/>
                </a:solidFill>
              </a:defRPr>
            </a:lvl3pPr>
            <a:lvl4pPr marL="1828800" lvl="3" indent="-228600" algn="l" rtl="0">
              <a:lnSpc>
                <a:spcPct val="100000"/>
              </a:lnSpc>
              <a:spcBef>
                <a:spcPts val="280"/>
              </a:spcBef>
              <a:spcAft>
                <a:spcPts val="0"/>
              </a:spcAft>
              <a:buClr>
                <a:srgbClr val="888888"/>
              </a:buClr>
              <a:buSzPts val="1400"/>
              <a:buNone/>
              <a:defRPr sz="1400">
                <a:solidFill>
                  <a:srgbClr val="888888"/>
                </a:solidFill>
              </a:defRPr>
            </a:lvl4pPr>
            <a:lvl5pPr marL="2286000" lvl="4" indent="-228600" algn="l" rtl="0">
              <a:lnSpc>
                <a:spcPct val="100000"/>
              </a:lnSpc>
              <a:spcBef>
                <a:spcPts val="280"/>
              </a:spcBef>
              <a:spcAft>
                <a:spcPts val="0"/>
              </a:spcAft>
              <a:buClr>
                <a:srgbClr val="888888"/>
              </a:buClr>
              <a:buSzPts val="1400"/>
              <a:buNone/>
              <a:defRPr sz="1400">
                <a:solidFill>
                  <a:srgbClr val="888888"/>
                </a:solidFill>
              </a:defRPr>
            </a:lvl5pPr>
            <a:lvl6pPr marL="2743200" lvl="5" indent="-228600" algn="l" rtl="0">
              <a:lnSpc>
                <a:spcPct val="100000"/>
              </a:lnSpc>
              <a:spcBef>
                <a:spcPts val="280"/>
              </a:spcBef>
              <a:spcAft>
                <a:spcPts val="0"/>
              </a:spcAft>
              <a:buClr>
                <a:srgbClr val="888888"/>
              </a:buClr>
              <a:buSzPts val="1400"/>
              <a:buNone/>
              <a:defRPr sz="1400">
                <a:solidFill>
                  <a:srgbClr val="888888"/>
                </a:solidFill>
              </a:defRPr>
            </a:lvl6pPr>
            <a:lvl7pPr marL="3200400" lvl="6" indent="-228600" algn="l" rtl="0">
              <a:lnSpc>
                <a:spcPct val="100000"/>
              </a:lnSpc>
              <a:spcBef>
                <a:spcPts val="280"/>
              </a:spcBef>
              <a:spcAft>
                <a:spcPts val="0"/>
              </a:spcAft>
              <a:buClr>
                <a:srgbClr val="888888"/>
              </a:buClr>
              <a:buSzPts val="1400"/>
              <a:buNone/>
              <a:defRPr sz="1400">
                <a:solidFill>
                  <a:srgbClr val="888888"/>
                </a:solidFill>
              </a:defRPr>
            </a:lvl7pPr>
            <a:lvl8pPr marL="3657600" lvl="7" indent="-228600" algn="l" rtl="0">
              <a:lnSpc>
                <a:spcPct val="100000"/>
              </a:lnSpc>
              <a:spcBef>
                <a:spcPts val="280"/>
              </a:spcBef>
              <a:spcAft>
                <a:spcPts val="0"/>
              </a:spcAft>
              <a:buClr>
                <a:srgbClr val="888888"/>
              </a:buClr>
              <a:buSzPts val="1400"/>
              <a:buNone/>
              <a:defRPr sz="1400">
                <a:solidFill>
                  <a:srgbClr val="888888"/>
                </a:solidFill>
              </a:defRPr>
            </a:lvl8pPr>
            <a:lvl9pPr marL="4114800" lvl="8" indent="-228600" algn="l" rtl="0">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92" name="Google Shape;92;p16"/>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3" name="Google Shape;93;p16"/>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4452542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94"/>
        <p:cNvGrpSpPr/>
        <p:nvPr/>
      </p:nvGrpSpPr>
      <p:grpSpPr>
        <a:xfrm>
          <a:off x="0" y="0"/>
          <a:ext cx="0" cy="0"/>
          <a:chOff x="0" y="0"/>
          <a:chExt cx="0" cy="0"/>
        </a:xfrm>
      </p:grpSpPr>
      <p:sp>
        <p:nvSpPr>
          <p:cNvPr id="95" name="Google Shape;95;p17"/>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Clr>
                <a:srgbClr val="004685"/>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6" name="Google Shape;96;p17"/>
          <p:cNvSpPr txBox="1">
            <a:spLocks noGrp="1"/>
          </p:cNvSpPr>
          <p:nvPr>
            <p:ph type="body" idx="1"/>
          </p:nvPr>
        </p:nvSpPr>
        <p:spPr>
          <a:xfrm>
            <a:off x="457200" y="1600201"/>
            <a:ext cx="4038600" cy="4526000"/>
          </a:xfrm>
          <a:prstGeom prst="rect">
            <a:avLst/>
          </a:prstGeom>
          <a:noFill/>
          <a:ln>
            <a:noFill/>
          </a:ln>
        </p:spPr>
        <p:txBody>
          <a:bodyPr spcFirstLastPara="1" wrap="square" lIns="91425" tIns="45700" rIns="91425" bIns="45700" anchor="t" anchorCtr="0">
            <a:noAutofit/>
          </a:bodyPr>
          <a:lstStyle>
            <a:lvl1pPr marL="457200" lvl="0" indent="-406400" algn="l" rtl="0">
              <a:lnSpc>
                <a:spcPct val="100000"/>
              </a:lnSpc>
              <a:spcBef>
                <a:spcPts val="560"/>
              </a:spcBef>
              <a:spcAft>
                <a:spcPts val="0"/>
              </a:spcAft>
              <a:buClr>
                <a:schemeClr val="dk1"/>
              </a:buClr>
              <a:buSzPts val="2800"/>
              <a:buChar char="•"/>
              <a:defRPr sz="2800"/>
            </a:lvl1pPr>
            <a:lvl2pPr marL="914400" lvl="1" indent="-381000" algn="l" rtl="0">
              <a:lnSpc>
                <a:spcPct val="100000"/>
              </a:lnSpc>
              <a:spcBef>
                <a:spcPts val="480"/>
              </a:spcBef>
              <a:spcAft>
                <a:spcPts val="0"/>
              </a:spcAft>
              <a:buClr>
                <a:schemeClr val="dk1"/>
              </a:buClr>
              <a:buSzPts val="2400"/>
              <a:buChar char="–"/>
              <a:defRPr sz="2400"/>
            </a:lvl2pPr>
            <a:lvl3pPr marL="1371600" lvl="2" indent="-355600" algn="l" rtl="0">
              <a:lnSpc>
                <a:spcPct val="100000"/>
              </a:lnSpc>
              <a:spcBef>
                <a:spcPts val="400"/>
              </a:spcBef>
              <a:spcAft>
                <a:spcPts val="0"/>
              </a:spcAft>
              <a:buClr>
                <a:schemeClr val="dk1"/>
              </a:buClr>
              <a:buSzPts val="2000"/>
              <a:buChar char="•"/>
              <a:defRPr sz="2000"/>
            </a:lvl3pPr>
            <a:lvl4pPr marL="1828800" lvl="3" indent="-342900" algn="l" rtl="0">
              <a:lnSpc>
                <a:spcPct val="100000"/>
              </a:lnSpc>
              <a:spcBef>
                <a:spcPts val="360"/>
              </a:spcBef>
              <a:spcAft>
                <a:spcPts val="0"/>
              </a:spcAft>
              <a:buClr>
                <a:schemeClr val="dk1"/>
              </a:buClr>
              <a:buSzPts val="1800"/>
              <a:buChar char="–"/>
              <a:defRPr sz="1800"/>
            </a:lvl4pPr>
            <a:lvl5pPr marL="2286000" lvl="4" indent="-342900" algn="l" rtl="0">
              <a:lnSpc>
                <a:spcPct val="100000"/>
              </a:lnSpc>
              <a:spcBef>
                <a:spcPts val="360"/>
              </a:spcBef>
              <a:spcAft>
                <a:spcPts val="0"/>
              </a:spcAft>
              <a:buClr>
                <a:schemeClr val="dk1"/>
              </a:buClr>
              <a:buSzPts val="1800"/>
              <a:buChar char="»"/>
              <a:defRPr sz="1800"/>
            </a:lvl5pPr>
            <a:lvl6pPr marL="2743200" lvl="5" indent="-342900" algn="l" rtl="0">
              <a:lnSpc>
                <a:spcPct val="100000"/>
              </a:lnSpc>
              <a:spcBef>
                <a:spcPts val="360"/>
              </a:spcBef>
              <a:spcAft>
                <a:spcPts val="0"/>
              </a:spcAft>
              <a:buClr>
                <a:schemeClr val="dk1"/>
              </a:buClr>
              <a:buSzPts val="1800"/>
              <a:buChar char="•"/>
              <a:defRPr sz="1800"/>
            </a:lvl6pPr>
            <a:lvl7pPr marL="3200400" lvl="6" indent="-342900" algn="l" rtl="0">
              <a:lnSpc>
                <a:spcPct val="100000"/>
              </a:lnSpc>
              <a:spcBef>
                <a:spcPts val="360"/>
              </a:spcBef>
              <a:spcAft>
                <a:spcPts val="0"/>
              </a:spcAft>
              <a:buClr>
                <a:schemeClr val="dk1"/>
              </a:buClr>
              <a:buSzPts val="1800"/>
              <a:buChar char="•"/>
              <a:defRPr sz="1800"/>
            </a:lvl7pPr>
            <a:lvl8pPr marL="3657600" lvl="7" indent="-342900" algn="l" rtl="0">
              <a:lnSpc>
                <a:spcPct val="100000"/>
              </a:lnSpc>
              <a:spcBef>
                <a:spcPts val="360"/>
              </a:spcBef>
              <a:spcAft>
                <a:spcPts val="0"/>
              </a:spcAft>
              <a:buClr>
                <a:schemeClr val="dk1"/>
              </a:buClr>
              <a:buSzPts val="1800"/>
              <a:buChar char="•"/>
              <a:defRPr sz="1800"/>
            </a:lvl8pPr>
            <a:lvl9pPr marL="4114800" lvl="8" indent="-342900" algn="l" rtl="0">
              <a:lnSpc>
                <a:spcPct val="100000"/>
              </a:lnSpc>
              <a:spcBef>
                <a:spcPts val="360"/>
              </a:spcBef>
              <a:spcAft>
                <a:spcPts val="0"/>
              </a:spcAft>
              <a:buClr>
                <a:schemeClr val="dk1"/>
              </a:buClr>
              <a:buSzPts val="1800"/>
              <a:buChar char="•"/>
              <a:defRPr sz="1800"/>
            </a:lvl9pPr>
          </a:lstStyle>
          <a:p>
            <a:endParaRPr/>
          </a:p>
        </p:txBody>
      </p:sp>
      <p:sp>
        <p:nvSpPr>
          <p:cNvPr id="97" name="Google Shape;97;p17"/>
          <p:cNvSpPr txBox="1">
            <a:spLocks noGrp="1"/>
          </p:cNvSpPr>
          <p:nvPr>
            <p:ph type="body" idx="2"/>
          </p:nvPr>
        </p:nvSpPr>
        <p:spPr>
          <a:xfrm>
            <a:off x="4648200" y="1600201"/>
            <a:ext cx="4038600" cy="4526000"/>
          </a:xfrm>
          <a:prstGeom prst="rect">
            <a:avLst/>
          </a:prstGeom>
          <a:noFill/>
          <a:ln>
            <a:noFill/>
          </a:ln>
        </p:spPr>
        <p:txBody>
          <a:bodyPr spcFirstLastPara="1" wrap="square" lIns="91425" tIns="45700" rIns="91425" bIns="45700" anchor="t" anchorCtr="0">
            <a:noAutofit/>
          </a:bodyPr>
          <a:lstStyle>
            <a:lvl1pPr marL="457200" lvl="0" indent="-406400" algn="l" rtl="0">
              <a:lnSpc>
                <a:spcPct val="100000"/>
              </a:lnSpc>
              <a:spcBef>
                <a:spcPts val="560"/>
              </a:spcBef>
              <a:spcAft>
                <a:spcPts val="0"/>
              </a:spcAft>
              <a:buClr>
                <a:schemeClr val="dk1"/>
              </a:buClr>
              <a:buSzPts val="2800"/>
              <a:buChar char="•"/>
              <a:defRPr sz="2800"/>
            </a:lvl1pPr>
            <a:lvl2pPr marL="914400" lvl="1" indent="-381000" algn="l" rtl="0">
              <a:lnSpc>
                <a:spcPct val="100000"/>
              </a:lnSpc>
              <a:spcBef>
                <a:spcPts val="480"/>
              </a:spcBef>
              <a:spcAft>
                <a:spcPts val="0"/>
              </a:spcAft>
              <a:buClr>
                <a:schemeClr val="dk1"/>
              </a:buClr>
              <a:buSzPts val="2400"/>
              <a:buChar char="–"/>
              <a:defRPr sz="2400"/>
            </a:lvl2pPr>
            <a:lvl3pPr marL="1371600" lvl="2" indent="-355600" algn="l" rtl="0">
              <a:lnSpc>
                <a:spcPct val="100000"/>
              </a:lnSpc>
              <a:spcBef>
                <a:spcPts val="400"/>
              </a:spcBef>
              <a:spcAft>
                <a:spcPts val="0"/>
              </a:spcAft>
              <a:buClr>
                <a:schemeClr val="dk1"/>
              </a:buClr>
              <a:buSzPts val="2000"/>
              <a:buChar char="•"/>
              <a:defRPr sz="2000"/>
            </a:lvl3pPr>
            <a:lvl4pPr marL="1828800" lvl="3" indent="-342900" algn="l" rtl="0">
              <a:lnSpc>
                <a:spcPct val="100000"/>
              </a:lnSpc>
              <a:spcBef>
                <a:spcPts val="360"/>
              </a:spcBef>
              <a:spcAft>
                <a:spcPts val="0"/>
              </a:spcAft>
              <a:buClr>
                <a:schemeClr val="dk1"/>
              </a:buClr>
              <a:buSzPts val="1800"/>
              <a:buChar char="–"/>
              <a:defRPr sz="1800"/>
            </a:lvl4pPr>
            <a:lvl5pPr marL="2286000" lvl="4" indent="-342900" algn="l" rtl="0">
              <a:lnSpc>
                <a:spcPct val="100000"/>
              </a:lnSpc>
              <a:spcBef>
                <a:spcPts val="360"/>
              </a:spcBef>
              <a:spcAft>
                <a:spcPts val="0"/>
              </a:spcAft>
              <a:buClr>
                <a:schemeClr val="dk1"/>
              </a:buClr>
              <a:buSzPts val="1800"/>
              <a:buChar char="»"/>
              <a:defRPr sz="1800"/>
            </a:lvl5pPr>
            <a:lvl6pPr marL="2743200" lvl="5" indent="-342900" algn="l" rtl="0">
              <a:lnSpc>
                <a:spcPct val="100000"/>
              </a:lnSpc>
              <a:spcBef>
                <a:spcPts val="360"/>
              </a:spcBef>
              <a:spcAft>
                <a:spcPts val="0"/>
              </a:spcAft>
              <a:buClr>
                <a:schemeClr val="dk1"/>
              </a:buClr>
              <a:buSzPts val="1800"/>
              <a:buChar char="•"/>
              <a:defRPr sz="1800"/>
            </a:lvl6pPr>
            <a:lvl7pPr marL="3200400" lvl="6" indent="-342900" algn="l" rtl="0">
              <a:lnSpc>
                <a:spcPct val="100000"/>
              </a:lnSpc>
              <a:spcBef>
                <a:spcPts val="360"/>
              </a:spcBef>
              <a:spcAft>
                <a:spcPts val="0"/>
              </a:spcAft>
              <a:buClr>
                <a:schemeClr val="dk1"/>
              </a:buClr>
              <a:buSzPts val="1800"/>
              <a:buChar char="•"/>
              <a:defRPr sz="1800"/>
            </a:lvl7pPr>
            <a:lvl8pPr marL="3657600" lvl="7" indent="-342900" algn="l" rtl="0">
              <a:lnSpc>
                <a:spcPct val="100000"/>
              </a:lnSpc>
              <a:spcBef>
                <a:spcPts val="360"/>
              </a:spcBef>
              <a:spcAft>
                <a:spcPts val="0"/>
              </a:spcAft>
              <a:buClr>
                <a:schemeClr val="dk1"/>
              </a:buClr>
              <a:buSzPts val="1800"/>
              <a:buChar char="•"/>
              <a:defRPr sz="1800"/>
            </a:lvl8pPr>
            <a:lvl9pPr marL="4114800" lvl="8" indent="-342900" algn="l" rtl="0">
              <a:lnSpc>
                <a:spcPct val="100000"/>
              </a:lnSpc>
              <a:spcBef>
                <a:spcPts val="360"/>
              </a:spcBef>
              <a:spcAft>
                <a:spcPts val="0"/>
              </a:spcAft>
              <a:buClr>
                <a:schemeClr val="dk1"/>
              </a:buClr>
              <a:buSzPts val="1800"/>
              <a:buChar char="•"/>
              <a:defRPr sz="1800"/>
            </a:lvl9pPr>
          </a:lstStyle>
          <a:p>
            <a:endParaRPr/>
          </a:p>
        </p:txBody>
      </p:sp>
      <p:sp>
        <p:nvSpPr>
          <p:cNvPr id="98" name="Google Shape;98;p17"/>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9" name="Google Shape;99;p17"/>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0" name="Google Shape;100;p17"/>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15074455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101"/>
        <p:cNvGrpSpPr/>
        <p:nvPr/>
      </p:nvGrpSpPr>
      <p:grpSpPr>
        <a:xfrm>
          <a:off x="0" y="0"/>
          <a:ext cx="0" cy="0"/>
          <a:chOff x="0" y="0"/>
          <a:chExt cx="0" cy="0"/>
        </a:xfrm>
      </p:grpSpPr>
      <p:sp>
        <p:nvSpPr>
          <p:cNvPr id="102" name="Google Shape;102;p18"/>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Clr>
                <a:srgbClr val="004685"/>
              </a:buClr>
              <a:buSzPts val="4400"/>
              <a:buFont typeface="Calibri"/>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3" name="Google Shape;103;p18"/>
          <p:cNvSpPr txBox="1">
            <a:spLocks noGrp="1"/>
          </p:cNvSpPr>
          <p:nvPr>
            <p:ph type="body" idx="1"/>
          </p:nvPr>
        </p:nvSpPr>
        <p:spPr>
          <a:xfrm>
            <a:off x="457200" y="1535113"/>
            <a:ext cx="4040100" cy="639600"/>
          </a:xfrm>
          <a:prstGeom prst="rect">
            <a:avLst/>
          </a:prstGeom>
          <a:noFill/>
          <a:ln>
            <a:noFill/>
          </a:ln>
        </p:spPr>
        <p:txBody>
          <a:bodyPr spcFirstLastPara="1" wrap="square" lIns="91425" tIns="45700" rIns="91425" bIns="45700" anchor="b" anchorCtr="0">
            <a:noAutofit/>
          </a:bodyPr>
          <a:lstStyle>
            <a:lvl1pPr marL="457200" lvl="0" indent="-228600" algn="l" rtl="0">
              <a:lnSpc>
                <a:spcPct val="100000"/>
              </a:lnSpc>
              <a:spcBef>
                <a:spcPts val="480"/>
              </a:spcBef>
              <a:spcAft>
                <a:spcPts val="0"/>
              </a:spcAft>
              <a:buClr>
                <a:schemeClr val="dk1"/>
              </a:buClr>
              <a:buSzPts val="2400"/>
              <a:buNone/>
              <a:defRPr sz="2400" b="1"/>
            </a:lvl1pPr>
            <a:lvl2pPr marL="914400" lvl="1" indent="-228600" algn="l" rtl="0">
              <a:lnSpc>
                <a:spcPct val="100000"/>
              </a:lnSpc>
              <a:spcBef>
                <a:spcPts val="400"/>
              </a:spcBef>
              <a:spcAft>
                <a:spcPts val="0"/>
              </a:spcAft>
              <a:buClr>
                <a:schemeClr val="dk1"/>
              </a:buClr>
              <a:buSzPts val="2000"/>
              <a:buNone/>
              <a:defRPr sz="2000" b="1"/>
            </a:lvl2pPr>
            <a:lvl3pPr marL="1371600" lvl="2" indent="-228600" algn="l" rtl="0">
              <a:lnSpc>
                <a:spcPct val="100000"/>
              </a:lnSpc>
              <a:spcBef>
                <a:spcPts val="360"/>
              </a:spcBef>
              <a:spcAft>
                <a:spcPts val="0"/>
              </a:spcAft>
              <a:buClr>
                <a:schemeClr val="dk1"/>
              </a:buClr>
              <a:buSzPts val="1800"/>
              <a:buNone/>
              <a:defRPr sz="1800" b="1"/>
            </a:lvl3pPr>
            <a:lvl4pPr marL="1828800" lvl="3" indent="-228600" algn="l" rtl="0">
              <a:lnSpc>
                <a:spcPct val="100000"/>
              </a:lnSpc>
              <a:spcBef>
                <a:spcPts val="320"/>
              </a:spcBef>
              <a:spcAft>
                <a:spcPts val="0"/>
              </a:spcAft>
              <a:buClr>
                <a:schemeClr val="dk1"/>
              </a:buClr>
              <a:buSzPts val="1600"/>
              <a:buNone/>
              <a:defRPr sz="1600" b="1"/>
            </a:lvl4pPr>
            <a:lvl5pPr marL="2286000" lvl="4" indent="-228600" algn="l" rtl="0">
              <a:lnSpc>
                <a:spcPct val="100000"/>
              </a:lnSpc>
              <a:spcBef>
                <a:spcPts val="320"/>
              </a:spcBef>
              <a:spcAft>
                <a:spcPts val="0"/>
              </a:spcAft>
              <a:buClr>
                <a:schemeClr val="dk1"/>
              </a:buClr>
              <a:buSzPts val="1600"/>
              <a:buNone/>
              <a:defRPr sz="1600" b="1"/>
            </a:lvl5pPr>
            <a:lvl6pPr marL="2743200" lvl="5" indent="-228600" algn="l" rtl="0">
              <a:lnSpc>
                <a:spcPct val="100000"/>
              </a:lnSpc>
              <a:spcBef>
                <a:spcPts val="320"/>
              </a:spcBef>
              <a:spcAft>
                <a:spcPts val="0"/>
              </a:spcAft>
              <a:buClr>
                <a:schemeClr val="dk1"/>
              </a:buClr>
              <a:buSzPts val="1600"/>
              <a:buNone/>
              <a:defRPr sz="1600" b="1"/>
            </a:lvl6pPr>
            <a:lvl7pPr marL="3200400" lvl="6" indent="-228600" algn="l" rtl="0">
              <a:lnSpc>
                <a:spcPct val="100000"/>
              </a:lnSpc>
              <a:spcBef>
                <a:spcPts val="320"/>
              </a:spcBef>
              <a:spcAft>
                <a:spcPts val="0"/>
              </a:spcAft>
              <a:buClr>
                <a:schemeClr val="dk1"/>
              </a:buClr>
              <a:buSzPts val="1600"/>
              <a:buNone/>
              <a:defRPr sz="1600" b="1"/>
            </a:lvl7pPr>
            <a:lvl8pPr marL="3657600" lvl="7" indent="-228600" algn="l" rtl="0">
              <a:lnSpc>
                <a:spcPct val="100000"/>
              </a:lnSpc>
              <a:spcBef>
                <a:spcPts val="320"/>
              </a:spcBef>
              <a:spcAft>
                <a:spcPts val="0"/>
              </a:spcAft>
              <a:buClr>
                <a:schemeClr val="dk1"/>
              </a:buClr>
              <a:buSzPts val="1600"/>
              <a:buNone/>
              <a:defRPr sz="1600" b="1"/>
            </a:lvl8pPr>
            <a:lvl9pPr marL="4114800" lvl="8" indent="-228600" algn="l" rtl="0">
              <a:lnSpc>
                <a:spcPct val="100000"/>
              </a:lnSpc>
              <a:spcBef>
                <a:spcPts val="320"/>
              </a:spcBef>
              <a:spcAft>
                <a:spcPts val="0"/>
              </a:spcAft>
              <a:buClr>
                <a:schemeClr val="dk1"/>
              </a:buClr>
              <a:buSzPts val="1600"/>
              <a:buNone/>
              <a:defRPr sz="1600" b="1"/>
            </a:lvl9pPr>
          </a:lstStyle>
          <a:p>
            <a:endParaRPr/>
          </a:p>
        </p:txBody>
      </p:sp>
      <p:sp>
        <p:nvSpPr>
          <p:cNvPr id="104" name="Google Shape;104;p18"/>
          <p:cNvSpPr txBox="1">
            <a:spLocks noGrp="1"/>
          </p:cNvSpPr>
          <p:nvPr>
            <p:ph type="body" idx="2"/>
          </p:nvPr>
        </p:nvSpPr>
        <p:spPr>
          <a:xfrm>
            <a:off x="457200" y="2174875"/>
            <a:ext cx="4040100" cy="3951200"/>
          </a:xfrm>
          <a:prstGeom prst="rect">
            <a:avLst/>
          </a:prstGeom>
          <a:noFill/>
          <a:ln>
            <a:noFill/>
          </a:ln>
        </p:spPr>
        <p:txBody>
          <a:bodyPr spcFirstLastPara="1" wrap="square" lIns="91425" tIns="45700" rIns="91425" bIns="45700" anchor="t" anchorCtr="0">
            <a:noAutofit/>
          </a:bodyPr>
          <a:lstStyle>
            <a:lvl1pPr marL="457200" lvl="0" indent="-381000" algn="l" rtl="0">
              <a:lnSpc>
                <a:spcPct val="100000"/>
              </a:lnSpc>
              <a:spcBef>
                <a:spcPts val="480"/>
              </a:spcBef>
              <a:spcAft>
                <a:spcPts val="0"/>
              </a:spcAft>
              <a:buClr>
                <a:schemeClr val="dk1"/>
              </a:buClr>
              <a:buSzPts val="2400"/>
              <a:buChar char="•"/>
              <a:defRPr sz="2400"/>
            </a:lvl1pPr>
            <a:lvl2pPr marL="914400" lvl="1" indent="-355600" algn="l" rtl="0">
              <a:lnSpc>
                <a:spcPct val="100000"/>
              </a:lnSpc>
              <a:spcBef>
                <a:spcPts val="400"/>
              </a:spcBef>
              <a:spcAft>
                <a:spcPts val="0"/>
              </a:spcAft>
              <a:buClr>
                <a:schemeClr val="dk1"/>
              </a:buClr>
              <a:buSzPts val="2000"/>
              <a:buChar char="–"/>
              <a:defRPr sz="2000"/>
            </a:lvl2pPr>
            <a:lvl3pPr marL="1371600" lvl="2" indent="-342900" algn="l" rtl="0">
              <a:lnSpc>
                <a:spcPct val="100000"/>
              </a:lnSpc>
              <a:spcBef>
                <a:spcPts val="360"/>
              </a:spcBef>
              <a:spcAft>
                <a:spcPts val="0"/>
              </a:spcAft>
              <a:buClr>
                <a:schemeClr val="dk1"/>
              </a:buClr>
              <a:buSzPts val="1800"/>
              <a:buChar char="•"/>
              <a:defRPr sz="1800"/>
            </a:lvl3pPr>
            <a:lvl4pPr marL="1828800" lvl="3" indent="-330200" algn="l" rtl="0">
              <a:lnSpc>
                <a:spcPct val="100000"/>
              </a:lnSpc>
              <a:spcBef>
                <a:spcPts val="320"/>
              </a:spcBef>
              <a:spcAft>
                <a:spcPts val="0"/>
              </a:spcAft>
              <a:buClr>
                <a:schemeClr val="dk1"/>
              </a:buClr>
              <a:buSzPts val="1600"/>
              <a:buChar char="–"/>
              <a:defRPr sz="1600"/>
            </a:lvl4pPr>
            <a:lvl5pPr marL="2286000" lvl="4" indent="-330200" algn="l" rtl="0">
              <a:lnSpc>
                <a:spcPct val="100000"/>
              </a:lnSpc>
              <a:spcBef>
                <a:spcPts val="320"/>
              </a:spcBef>
              <a:spcAft>
                <a:spcPts val="0"/>
              </a:spcAft>
              <a:buClr>
                <a:schemeClr val="dk1"/>
              </a:buClr>
              <a:buSzPts val="1600"/>
              <a:buChar char="»"/>
              <a:defRPr sz="1600"/>
            </a:lvl5pPr>
            <a:lvl6pPr marL="2743200" lvl="5" indent="-330200" algn="l" rtl="0">
              <a:lnSpc>
                <a:spcPct val="100000"/>
              </a:lnSpc>
              <a:spcBef>
                <a:spcPts val="320"/>
              </a:spcBef>
              <a:spcAft>
                <a:spcPts val="0"/>
              </a:spcAft>
              <a:buClr>
                <a:schemeClr val="dk1"/>
              </a:buClr>
              <a:buSzPts val="1600"/>
              <a:buChar char="•"/>
              <a:defRPr sz="1600"/>
            </a:lvl6pPr>
            <a:lvl7pPr marL="3200400" lvl="6" indent="-330200" algn="l" rtl="0">
              <a:lnSpc>
                <a:spcPct val="100000"/>
              </a:lnSpc>
              <a:spcBef>
                <a:spcPts val="320"/>
              </a:spcBef>
              <a:spcAft>
                <a:spcPts val="0"/>
              </a:spcAft>
              <a:buClr>
                <a:schemeClr val="dk1"/>
              </a:buClr>
              <a:buSzPts val="1600"/>
              <a:buChar char="•"/>
              <a:defRPr sz="1600"/>
            </a:lvl7pPr>
            <a:lvl8pPr marL="3657600" lvl="7" indent="-330200" algn="l" rtl="0">
              <a:lnSpc>
                <a:spcPct val="100000"/>
              </a:lnSpc>
              <a:spcBef>
                <a:spcPts val="320"/>
              </a:spcBef>
              <a:spcAft>
                <a:spcPts val="0"/>
              </a:spcAft>
              <a:buClr>
                <a:schemeClr val="dk1"/>
              </a:buClr>
              <a:buSzPts val="1600"/>
              <a:buChar char="•"/>
              <a:defRPr sz="1600"/>
            </a:lvl8pPr>
            <a:lvl9pPr marL="4114800" lvl="8" indent="-330200" algn="l" rtl="0">
              <a:lnSpc>
                <a:spcPct val="100000"/>
              </a:lnSpc>
              <a:spcBef>
                <a:spcPts val="320"/>
              </a:spcBef>
              <a:spcAft>
                <a:spcPts val="0"/>
              </a:spcAft>
              <a:buClr>
                <a:schemeClr val="dk1"/>
              </a:buClr>
              <a:buSzPts val="1600"/>
              <a:buChar char="•"/>
              <a:defRPr sz="1600"/>
            </a:lvl9pPr>
          </a:lstStyle>
          <a:p>
            <a:endParaRPr/>
          </a:p>
        </p:txBody>
      </p:sp>
      <p:sp>
        <p:nvSpPr>
          <p:cNvPr id="105" name="Google Shape;105;p18"/>
          <p:cNvSpPr txBox="1">
            <a:spLocks noGrp="1"/>
          </p:cNvSpPr>
          <p:nvPr>
            <p:ph type="body" idx="3"/>
          </p:nvPr>
        </p:nvSpPr>
        <p:spPr>
          <a:xfrm>
            <a:off x="4645026" y="1535113"/>
            <a:ext cx="4041900" cy="639600"/>
          </a:xfrm>
          <a:prstGeom prst="rect">
            <a:avLst/>
          </a:prstGeom>
          <a:noFill/>
          <a:ln>
            <a:noFill/>
          </a:ln>
        </p:spPr>
        <p:txBody>
          <a:bodyPr spcFirstLastPara="1" wrap="square" lIns="91425" tIns="45700" rIns="91425" bIns="45700" anchor="b" anchorCtr="0">
            <a:noAutofit/>
          </a:bodyPr>
          <a:lstStyle>
            <a:lvl1pPr marL="457200" lvl="0" indent="-228600" algn="l" rtl="0">
              <a:lnSpc>
                <a:spcPct val="100000"/>
              </a:lnSpc>
              <a:spcBef>
                <a:spcPts val="480"/>
              </a:spcBef>
              <a:spcAft>
                <a:spcPts val="0"/>
              </a:spcAft>
              <a:buClr>
                <a:schemeClr val="dk1"/>
              </a:buClr>
              <a:buSzPts val="2400"/>
              <a:buNone/>
              <a:defRPr sz="2400" b="1"/>
            </a:lvl1pPr>
            <a:lvl2pPr marL="914400" lvl="1" indent="-228600" algn="l" rtl="0">
              <a:lnSpc>
                <a:spcPct val="100000"/>
              </a:lnSpc>
              <a:spcBef>
                <a:spcPts val="400"/>
              </a:spcBef>
              <a:spcAft>
                <a:spcPts val="0"/>
              </a:spcAft>
              <a:buClr>
                <a:schemeClr val="dk1"/>
              </a:buClr>
              <a:buSzPts val="2000"/>
              <a:buNone/>
              <a:defRPr sz="2000" b="1"/>
            </a:lvl2pPr>
            <a:lvl3pPr marL="1371600" lvl="2" indent="-228600" algn="l" rtl="0">
              <a:lnSpc>
                <a:spcPct val="100000"/>
              </a:lnSpc>
              <a:spcBef>
                <a:spcPts val="360"/>
              </a:spcBef>
              <a:spcAft>
                <a:spcPts val="0"/>
              </a:spcAft>
              <a:buClr>
                <a:schemeClr val="dk1"/>
              </a:buClr>
              <a:buSzPts val="1800"/>
              <a:buNone/>
              <a:defRPr sz="1800" b="1"/>
            </a:lvl3pPr>
            <a:lvl4pPr marL="1828800" lvl="3" indent="-228600" algn="l" rtl="0">
              <a:lnSpc>
                <a:spcPct val="100000"/>
              </a:lnSpc>
              <a:spcBef>
                <a:spcPts val="320"/>
              </a:spcBef>
              <a:spcAft>
                <a:spcPts val="0"/>
              </a:spcAft>
              <a:buClr>
                <a:schemeClr val="dk1"/>
              </a:buClr>
              <a:buSzPts val="1600"/>
              <a:buNone/>
              <a:defRPr sz="1600" b="1"/>
            </a:lvl4pPr>
            <a:lvl5pPr marL="2286000" lvl="4" indent="-228600" algn="l" rtl="0">
              <a:lnSpc>
                <a:spcPct val="100000"/>
              </a:lnSpc>
              <a:spcBef>
                <a:spcPts val="320"/>
              </a:spcBef>
              <a:spcAft>
                <a:spcPts val="0"/>
              </a:spcAft>
              <a:buClr>
                <a:schemeClr val="dk1"/>
              </a:buClr>
              <a:buSzPts val="1600"/>
              <a:buNone/>
              <a:defRPr sz="1600" b="1"/>
            </a:lvl5pPr>
            <a:lvl6pPr marL="2743200" lvl="5" indent="-228600" algn="l" rtl="0">
              <a:lnSpc>
                <a:spcPct val="100000"/>
              </a:lnSpc>
              <a:spcBef>
                <a:spcPts val="320"/>
              </a:spcBef>
              <a:spcAft>
                <a:spcPts val="0"/>
              </a:spcAft>
              <a:buClr>
                <a:schemeClr val="dk1"/>
              </a:buClr>
              <a:buSzPts val="1600"/>
              <a:buNone/>
              <a:defRPr sz="1600" b="1"/>
            </a:lvl6pPr>
            <a:lvl7pPr marL="3200400" lvl="6" indent="-228600" algn="l" rtl="0">
              <a:lnSpc>
                <a:spcPct val="100000"/>
              </a:lnSpc>
              <a:spcBef>
                <a:spcPts val="320"/>
              </a:spcBef>
              <a:spcAft>
                <a:spcPts val="0"/>
              </a:spcAft>
              <a:buClr>
                <a:schemeClr val="dk1"/>
              </a:buClr>
              <a:buSzPts val="1600"/>
              <a:buNone/>
              <a:defRPr sz="1600" b="1"/>
            </a:lvl7pPr>
            <a:lvl8pPr marL="3657600" lvl="7" indent="-228600" algn="l" rtl="0">
              <a:lnSpc>
                <a:spcPct val="100000"/>
              </a:lnSpc>
              <a:spcBef>
                <a:spcPts val="320"/>
              </a:spcBef>
              <a:spcAft>
                <a:spcPts val="0"/>
              </a:spcAft>
              <a:buClr>
                <a:schemeClr val="dk1"/>
              </a:buClr>
              <a:buSzPts val="1600"/>
              <a:buNone/>
              <a:defRPr sz="1600" b="1"/>
            </a:lvl8pPr>
            <a:lvl9pPr marL="4114800" lvl="8" indent="-228600" algn="l" rtl="0">
              <a:lnSpc>
                <a:spcPct val="100000"/>
              </a:lnSpc>
              <a:spcBef>
                <a:spcPts val="320"/>
              </a:spcBef>
              <a:spcAft>
                <a:spcPts val="0"/>
              </a:spcAft>
              <a:buClr>
                <a:schemeClr val="dk1"/>
              </a:buClr>
              <a:buSzPts val="1600"/>
              <a:buNone/>
              <a:defRPr sz="1600" b="1"/>
            </a:lvl9pPr>
          </a:lstStyle>
          <a:p>
            <a:endParaRPr/>
          </a:p>
        </p:txBody>
      </p:sp>
      <p:sp>
        <p:nvSpPr>
          <p:cNvPr id="106" name="Google Shape;106;p18"/>
          <p:cNvSpPr txBox="1">
            <a:spLocks noGrp="1"/>
          </p:cNvSpPr>
          <p:nvPr>
            <p:ph type="body" idx="4"/>
          </p:nvPr>
        </p:nvSpPr>
        <p:spPr>
          <a:xfrm>
            <a:off x="4645026" y="2174875"/>
            <a:ext cx="4041900" cy="3951200"/>
          </a:xfrm>
          <a:prstGeom prst="rect">
            <a:avLst/>
          </a:prstGeom>
          <a:noFill/>
          <a:ln>
            <a:noFill/>
          </a:ln>
        </p:spPr>
        <p:txBody>
          <a:bodyPr spcFirstLastPara="1" wrap="square" lIns="91425" tIns="45700" rIns="91425" bIns="45700" anchor="t" anchorCtr="0">
            <a:noAutofit/>
          </a:bodyPr>
          <a:lstStyle>
            <a:lvl1pPr marL="457200" lvl="0" indent="-381000" algn="l" rtl="0">
              <a:lnSpc>
                <a:spcPct val="100000"/>
              </a:lnSpc>
              <a:spcBef>
                <a:spcPts val="480"/>
              </a:spcBef>
              <a:spcAft>
                <a:spcPts val="0"/>
              </a:spcAft>
              <a:buClr>
                <a:schemeClr val="dk1"/>
              </a:buClr>
              <a:buSzPts val="2400"/>
              <a:buChar char="•"/>
              <a:defRPr sz="2400"/>
            </a:lvl1pPr>
            <a:lvl2pPr marL="914400" lvl="1" indent="-355600" algn="l" rtl="0">
              <a:lnSpc>
                <a:spcPct val="100000"/>
              </a:lnSpc>
              <a:spcBef>
                <a:spcPts val="400"/>
              </a:spcBef>
              <a:spcAft>
                <a:spcPts val="0"/>
              </a:spcAft>
              <a:buClr>
                <a:schemeClr val="dk1"/>
              </a:buClr>
              <a:buSzPts val="2000"/>
              <a:buChar char="–"/>
              <a:defRPr sz="2000"/>
            </a:lvl2pPr>
            <a:lvl3pPr marL="1371600" lvl="2" indent="-342900" algn="l" rtl="0">
              <a:lnSpc>
                <a:spcPct val="100000"/>
              </a:lnSpc>
              <a:spcBef>
                <a:spcPts val="360"/>
              </a:spcBef>
              <a:spcAft>
                <a:spcPts val="0"/>
              </a:spcAft>
              <a:buClr>
                <a:schemeClr val="dk1"/>
              </a:buClr>
              <a:buSzPts val="1800"/>
              <a:buChar char="•"/>
              <a:defRPr sz="1800"/>
            </a:lvl3pPr>
            <a:lvl4pPr marL="1828800" lvl="3" indent="-330200" algn="l" rtl="0">
              <a:lnSpc>
                <a:spcPct val="100000"/>
              </a:lnSpc>
              <a:spcBef>
                <a:spcPts val="320"/>
              </a:spcBef>
              <a:spcAft>
                <a:spcPts val="0"/>
              </a:spcAft>
              <a:buClr>
                <a:schemeClr val="dk1"/>
              </a:buClr>
              <a:buSzPts val="1600"/>
              <a:buChar char="–"/>
              <a:defRPr sz="1600"/>
            </a:lvl4pPr>
            <a:lvl5pPr marL="2286000" lvl="4" indent="-330200" algn="l" rtl="0">
              <a:lnSpc>
                <a:spcPct val="100000"/>
              </a:lnSpc>
              <a:spcBef>
                <a:spcPts val="320"/>
              </a:spcBef>
              <a:spcAft>
                <a:spcPts val="0"/>
              </a:spcAft>
              <a:buClr>
                <a:schemeClr val="dk1"/>
              </a:buClr>
              <a:buSzPts val="1600"/>
              <a:buChar char="»"/>
              <a:defRPr sz="1600"/>
            </a:lvl5pPr>
            <a:lvl6pPr marL="2743200" lvl="5" indent="-330200" algn="l" rtl="0">
              <a:lnSpc>
                <a:spcPct val="100000"/>
              </a:lnSpc>
              <a:spcBef>
                <a:spcPts val="320"/>
              </a:spcBef>
              <a:spcAft>
                <a:spcPts val="0"/>
              </a:spcAft>
              <a:buClr>
                <a:schemeClr val="dk1"/>
              </a:buClr>
              <a:buSzPts val="1600"/>
              <a:buChar char="•"/>
              <a:defRPr sz="1600"/>
            </a:lvl6pPr>
            <a:lvl7pPr marL="3200400" lvl="6" indent="-330200" algn="l" rtl="0">
              <a:lnSpc>
                <a:spcPct val="100000"/>
              </a:lnSpc>
              <a:spcBef>
                <a:spcPts val="320"/>
              </a:spcBef>
              <a:spcAft>
                <a:spcPts val="0"/>
              </a:spcAft>
              <a:buClr>
                <a:schemeClr val="dk1"/>
              </a:buClr>
              <a:buSzPts val="1600"/>
              <a:buChar char="•"/>
              <a:defRPr sz="1600"/>
            </a:lvl7pPr>
            <a:lvl8pPr marL="3657600" lvl="7" indent="-330200" algn="l" rtl="0">
              <a:lnSpc>
                <a:spcPct val="100000"/>
              </a:lnSpc>
              <a:spcBef>
                <a:spcPts val="320"/>
              </a:spcBef>
              <a:spcAft>
                <a:spcPts val="0"/>
              </a:spcAft>
              <a:buClr>
                <a:schemeClr val="dk1"/>
              </a:buClr>
              <a:buSzPts val="1600"/>
              <a:buChar char="•"/>
              <a:defRPr sz="1600"/>
            </a:lvl8pPr>
            <a:lvl9pPr marL="4114800" lvl="8" indent="-330200" algn="l" rtl="0">
              <a:lnSpc>
                <a:spcPct val="100000"/>
              </a:lnSpc>
              <a:spcBef>
                <a:spcPts val="320"/>
              </a:spcBef>
              <a:spcAft>
                <a:spcPts val="0"/>
              </a:spcAft>
              <a:buClr>
                <a:schemeClr val="dk1"/>
              </a:buClr>
              <a:buSzPts val="1600"/>
              <a:buChar char="•"/>
              <a:defRPr sz="1600"/>
            </a:lvl9pPr>
          </a:lstStyle>
          <a:p>
            <a:endParaRPr/>
          </a:p>
        </p:txBody>
      </p:sp>
      <p:sp>
        <p:nvSpPr>
          <p:cNvPr id="107" name="Google Shape;107;p18"/>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8" name="Google Shape;108;p18"/>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9" name="Google Shape;109;p18"/>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24071815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Clr>
                <a:srgbClr val="004685"/>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2" name="Google Shape;112;p19"/>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3" name="Google Shape;113;p19"/>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4" name="Google Shape;114;p19"/>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41906338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Content: One">
    <p:spTree>
      <p:nvGrpSpPr>
        <p:cNvPr id="1" name=""/>
        <p:cNvGrpSpPr/>
        <p:nvPr/>
      </p:nvGrpSpPr>
      <p:grpSpPr>
        <a:xfrm>
          <a:off x="0" y="0"/>
          <a:ext cx="0" cy="0"/>
          <a:chOff x="0" y="0"/>
          <a:chExt cx="0" cy="0"/>
        </a:xfrm>
      </p:grpSpPr>
      <p:cxnSp>
        <p:nvCxnSpPr>
          <p:cNvPr id="4" name="Shape 14"/>
          <p:cNvCxnSpPr/>
          <p:nvPr userDrawn="1"/>
        </p:nvCxnSpPr>
        <p:spPr>
          <a:xfrm rot="5400000" flipH="1" flipV="1">
            <a:off x="4419600" y="-3429000"/>
            <a:ext cx="152400" cy="8229600"/>
          </a:xfrm>
          <a:prstGeom prst="bentConnector2">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33400" y="685800"/>
            <a:ext cx="8077200" cy="914400"/>
          </a:xfrm>
        </p:spPr>
        <p:txBody>
          <a:bodyPr/>
          <a:lstStyle>
            <a:lvl1pPr>
              <a:defRPr>
                <a:latin typeface="+mn-lt"/>
              </a:defRPr>
            </a:lvl1pPr>
          </a:lstStyle>
          <a:p>
            <a:r>
              <a:rPr lang="en-GB" noProof="0" smtClean="0"/>
              <a:t>Click to edit Master title style</a:t>
            </a:r>
            <a:endParaRPr lang="en-GB" noProof="0" dirty="0"/>
          </a:p>
        </p:txBody>
      </p:sp>
      <p:sp>
        <p:nvSpPr>
          <p:cNvPr id="31" name="Content Placeholder 26"/>
          <p:cNvSpPr>
            <a:spLocks noGrp="1"/>
          </p:cNvSpPr>
          <p:nvPr>
            <p:ph sz="quarter" idx="15"/>
          </p:nvPr>
        </p:nvSpPr>
        <p:spPr>
          <a:xfrm>
            <a:off x="533400" y="1752600"/>
            <a:ext cx="8077200" cy="4419600"/>
          </a:xfrm>
        </p:spPr>
        <p:txBody>
          <a:bodyPr/>
          <a:lstStyle>
            <a:lvl1pPr>
              <a:defRPr baseline="0"/>
            </a:lvl1p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endParaRPr lang="en-GB" noProof="0" dirty="0"/>
          </a:p>
        </p:txBody>
      </p:sp>
    </p:spTree>
    <p:extLst>
      <p:ext uri="{BB962C8B-B14F-4D97-AF65-F5344CB8AC3E}">
        <p14:creationId xmlns:p14="http://schemas.microsoft.com/office/powerpoint/2010/main" val="3280312387"/>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5"/>
        <p:cNvGrpSpPr/>
        <p:nvPr/>
      </p:nvGrpSpPr>
      <p:grpSpPr>
        <a:xfrm>
          <a:off x="0" y="0"/>
          <a:ext cx="0" cy="0"/>
          <a:chOff x="0" y="0"/>
          <a:chExt cx="0" cy="0"/>
        </a:xfrm>
      </p:grpSpPr>
      <p:sp>
        <p:nvSpPr>
          <p:cNvPr id="116" name="Google Shape;116;p20"/>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7" name="Google Shape;117;p20"/>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8" name="Google Shape;118;p20"/>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20795247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119"/>
        <p:cNvGrpSpPr/>
        <p:nvPr/>
      </p:nvGrpSpPr>
      <p:grpSpPr>
        <a:xfrm>
          <a:off x="0" y="0"/>
          <a:ext cx="0" cy="0"/>
          <a:chOff x="0" y="0"/>
          <a:chExt cx="0" cy="0"/>
        </a:xfrm>
      </p:grpSpPr>
      <p:sp>
        <p:nvSpPr>
          <p:cNvPr id="120" name="Google Shape;120;p21"/>
          <p:cNvSpPr txBox="1">
            <a:spLocks noGrp="1"/>
          </p:cNvSpPr>
          <p:nvPr>
            <p:ph type="title"/>
          </p:nvPr>
        </p:nvSpPr>
        <p:spPr>
          <a:xfrm>
            <a:off x="457201" y="273049"/>
            <a:ext cx="3008400" cy="1162000"/>
          </a:xfrm>
          <a:prstGeom prst="rect">
            <a:avLst/>
          </a:prstGeom>
          <a:noFill/>
          <a:ln>
            <a:noFill/>
          </a:ln>
        </p:spPr>
        <p:txBody>
          <a:bodyPr spcFirstLastPara="1" wrap="square" lIns="91425" tIns="45700" rIns="91425" bIns="45700" anchor="b" anchorCtr="0">
            <a:noAutofit/>
          </a:bodyPr>
          <a:lstStyle>
            <a:lvl1pPr lvl="0" algn="l" rtl="0">
              <a:lnSpc>
                <a:spcPct val="100000"/>
              </a:lnSpc>
              <a:spcBef>
                <a:spcPts val="0"/>
              </a:spcBef>
              <a:spcAft>
                <a:spcPts val="0"/>
              </a:spcAft>
              <a:buClr>
                <a:srgbClr val="004685"/>
              </a:buClr>
              <a:buSzPts val="2000"/>
              <a:buFont typeface="Calibri"/>
              <a:buNone/>
              <a:defRPr sz="2000" b="1"/>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1" name="Google Shape;121;p21"/>
          <p:cNvSpPr txBox="1">
            <a:spLocks noGrp="1"/>
          </p:cNvSpPr>
          <p:nvPr>
            <p:ph type="body" idx="1"/>
          </p:nvPr>
        </p:nvSpPr>
        <p:spPr>
          <a:xfrm>
            <a:off x="3575050" y="273051"/>
            <a:ext cx="5111700" cy="5853200"/>
          </a:xfrm>
          <a:prstGeom prst="rect">
            <a:avLst/>
          </a:prstGeom>
          <a:noFill/>
          <a:ln>
            <a:noFill/>
          </a:ln>
        </p:spPr>
        <p:txBody>
          <a:bodyPr spcFirstLastPara="1" wrap="square" lIns="91425" tIns="45700" rIns="91425" bIns="45700" anchor="t" anchorCtr="0">
            <a:noAutofit/>
          </a:bodyPr>
          <a:lstStyle>
            <a:lvl1pPr marL="457200" lvl="0" indent="-431800" algn="l" rtl="0">
              <a:lnSpc>
                <a:spcPct val="100000"/>
              </a:lnSpc>
              <a:spcBef>
                <a:spcPts val="640"/>
              </a:spcBef>
              <a:spcAft>
                <a:spcPts val="0"/>
              </a:spcAft>
              <a:buClr>
                <a:schemeClr val="dk1"/>
              </a:buClr>
              <a:buSzPts val="3200"/>
              <a:buChar char="•"/>
              <a:defRPr sz="3200"/>
            </a:lvl1pPr>
            <a:lvl2pPr marL="914400" lvl="1" indent="-406400" algn="l" rtl="0">
              <a:lnSpc>
                <a:spcPct val="100000"/>
              </a:lnSpc>
              <a:spcBef>
                <a:spcPts val="560"/>
              </a:spcBef>
              <a:spcAft>
                <a:spcPts val="0"/>
              </a:spcAft>
              <a:buClr>
                <a:schemeClr val="dk1"/>
              </a:buClr>
              <a:buSzPts val="2800"/>
              <a:buChar char="–"/>
              <a:defRPr sz="2800"/>
            </a:lvl2pPr>
            <a:lvl3pPr marL="1371600" lvl="2" indent="-381000" algn="l" rtl="0">
              <a:lnSpc>
                <a:spcPct val="100000"/>
              </a:lnSpc>
              <a:spcBef>
                <a:spcPts val="480"/>
              </a:spcBef>
              <a:spcAft>
                <a:spcPts val="0"/>
              </a:spcAft>
              <a:buClr>
                <a:schemeClr val="dk1"/>
              </a:buClr>
              <a:buSzPts val="2400"/>
              <a:buChar char="•"/>
              <a:defRPr sz="2400"/>
            </a:lvl3pPr>
            <a:lvl4pPr marL="1828800" lvl="3" indent="-355600" algn="l" rtl="0">
              <a:lnSpc>
                <a:spcPct val="100000"/>
              </a:lnSpc>
              <a:spcBef>
                <a:spcPts val="400"/>
              </a:spcBef>
              <a:spcAft>
                <a:spcPts val="0"/>
              </a:spcAft>
              <a:buClr>
                <a:schemeClr val="dk1"/>
              </a:buClr>
              <a:buSzPts val="2000"/>
              <a:buChar char="–"/>
              <a:defRPr sz="2000"/>
            </a:lvl4pPr>
            <a:lvl5pPr marL="2286000" lvl="4" indent="-355600" algn="l" rtl="0">
              <a:lnSpc>
                <a:spcPct val="100000"/>
              </a:lnSpc>
              <a:spcBef>
                <a:spcPts val="400"/>
              </a:spcBef>
              <a:spcAft>
                <a:spcPts val="0"/>
              </a:spcAft>
              <a:buClr>
                <a:schemeClr val="dk1"/>
              </a:buClr>
              <a:buSzPts val="2000"/>
              <a:buChar char="»"/>
              <a:defRPr sz="2000"/>
            </a:lvl5pPr>
            <a:lvl6pPr marL="2743200" lvl="5" indent="-355600" algn="l" rtl="0">
              <a:lnSpc>
                <a:spcPct val="100000"/>
              </a:lnSpc>
              <a:spcBef>
                <a:spcPts val="400"/>
              </a:spcBef>
              <a:spcAft>
                <a:spcPts val="0"/>
              </a:spcAft>
              <a:buClr>
                <a:schemeClr val="dk1"/>
              </a:buClr>
              <a:buSzPts val="2000"/>
              <a:buChar char="•"/>
              <a:defRPr sz="2000"/>
            </a:lvl6pPr>
            <a:lvl7pPr marL="3200400" lvl="6" indent="-355600" algn="l" rtl="0">
              <a:lnSpc>
                <a:spcPct val="100000"/>
              </a:lnSpc>
              <a:spcBef>
                <a:spcPts val="400"/>
              </a:spcBef>
              <a:spcAft>
                <a:spcPts val="0"/>
              </a:spcAft>
              <a:buClr>
                <a:schemeClr val="dk1"/>
              </a:buClr>
              <a:buSzPts val="2000"/>
              <a:buChar char="•"/>
              <a:defRPr sz="2000"/>
            </a:lvl7pPr>
            <a:lvl8pPr marL="3657600" lvl="7" indent="-355600" algn="l" rtl="0">
              <a:lnSpc>
                <a:spcPct val="100000"/>
              </a:lnSpc>
              <a:spcBef>
                <a:spcPts val="400"/>
              </a:spcBef>
              <a:spcAft>
                <a:spcPts val="0"/>
              </a:spcAft>
              <a:buClr>
                <a:schemeClr val="dk1"/>
              </a:buClr>
              <a:buSzPts val="2000"/>
              <a:buChar char="•"/>
              <a:defRPr sz="2000"/>
            </a:lvl8pPr>
            <a:lvl9pPr marL="4114800" lvl="8" indent="-355600" algn="l" rtl="0">
              <a:lnSpc>
                <a:spcPct val="100000"/>
              </a:lnSpc>
              <a:spcBef>
                <a:spcPts val="400"/>
              </a:spcBef>
              <a:spcAft>
                <a:spcPts val="0"/>
              </a:spcAft>
              <a:buClr>
                <a:schemeClr val="dk1"/>
              </a:buClr>
              <a:buSzPts val="2000"/>
              <a:buChar char="•"/>
              <a:defRPr sz="2000"/>
            </a:lvl9pPr>
          </a:lstStyle>
          <a:p>
            <a:endParaRPr/>
          </a:p>
        </p:txBody>
      </p:sp>
      <p:sp>
        <p:nvSpPr>
          <p:cNvPr id="122" name="Google Shape;122;p21"/>
          <p:cNvSpPr txBox="1">
            <a:spLocks noGrp="1"/>
          </p:cNvSpPr>
          <p:nvPr>
            <p:ph type="body" idx="2"/>
          </p:nvPr>
        </p:nvSpPr>
        <p:spPr>
          <a:xfrm>
            <a:off x="457201" y="1435101"/>
            <a:ext cx="3008400" cy="4691200"/>
          </a:xfrm>
          <a:prstGeom prst="rect">
            <a:avLst/>
          </a:prstGeom>
          <a:noFill/>
          <a:ln>
            <a:noFill/>
          </a:ln>
        </p:spPr>
        <p:txBody>
          <a:bodyPr spcFirstLastPara="1" wrap="square" lIns="91425" tIns="45700" rIns="91425" bIns="45700" anchor="t" anchorCtr="0">
            <a:noAutofit/>
          </a:bodyPr>
          <a:lstStyle>
            <a:lvl1pPr marL="457200" lvl="0" indent="-228600" algn="l" rtl="0">
              <a:lnSpc>
                <a:spcPct val="100000"/>
              </a:lnSpc>
              <a:spcBef>
                <a:spcPts val="280"/>
              </a:spcBef>
              <a:spcAft>
                <a:spcPts val="0"/>
              </a:spcAft>
              <a:buClr>
                <a:schemeClr val="dk1"/>
              </a:buClr>
              <a:buSzPts val="1400"/>
              <a:buNone/>
              <a:defRPr sz="1400"/>
            </a:lvl1pPr>
            <a:lvl2pPr marL="914400" lvl="1" indent="-228600" algn="l" rtl="0">
              <a:lnSpc>
                <a:spcPct val="100000"/>
              </a:lnSpc>
              <a:spcBef>
                <a:spcPts val="240"/>
              </a:spcBef>
              <a:spcAft>
                <a:spcPts val="0"/>
              </a:spcAft>
              <a:buClr>
                <a:schemeClr val="dk1"/>
              </a:buClr>
              <a:buSzPts val="1200"/>
              <a:buNone/>
              <a:defRPr sz="1200"/>
            </a:lvl2pPr>
            <a:lvl3pPr marL="1371600" lvl="2" indent="-228600" algn="l" rtl="0">
              <a:lnSpc>
                <a:spcPct val="100000"/>
              </a:lnSpc>
              <a:spcBef>
                <a:spcPts val="200"/>
              </a:spcBef>
              <a:spcAft>
                <a:spcPts val="0"/>
              </a:spcAft>
              <a:buClr>
                <a:schemeClr val="dk1"/>
              </a:buClr>
              <a:buSzPts val="1000"/>
              <a:buNone/>
              <a:defRPr sz="1000"/>
            </a:lvl3pPr>
            <a:lvl4pPr marL="1828800" lvl="3" indent="-228600" algn="l" rtl="0">
              <a:lnSpc>
                <a:spcPct val="100000"/>
              </a:lnSpc>
              <a:spcBef>
                <a:spcPts val="180"/>
              </a:spcBef>
              <a:spcAft>
                <a:spcPts val="0"/>
              </a:spcAft>
              <a:buClr>
                <a:schemeClr val="dk1"/>
              </a:buClr>
              <a:buSzPts val="900"/>
              <a:buNone/>
              <a:defRPr sz="900"/>
            </a:lvl4pPr>
            <a:lvl5pPr marL="2286000" lvl="4" indent="-228600" algn="l" rtl="0">
              <a:lnSpc>
                <a:spcPct val="100000"/>
              </a:lnSpc>
              <a:spcBef>
                <a:spcPts val="180"/>
              </a:spcBef>
              <a:spcAft>
                <a:spcPts val="0"/>
              </a:spcAft>
              <a:buClr>
                <a:schemeClr val="dk1"/>
              </a:buClr>
              <a:buSzPts val="900"/>
              <a:buNone/>
              <a:defRPr sz="900"/>
            </a:lvl5pPr>
            <a:lvl6pPr marL="2743200" lvl="5" indent="-228600" algn="l" rtl="0">
              <a:lnSpc>
                <a:spcPct val="100000"/>
              </a:lnSpc>
              <a:spcBef>
                <a:spcPts val="180"/>
              </a:spcBef>
              <a:spcAft>
                <a:spcPts val="0"/>
              </a:spcAft>
              <a:buClr>
                <a:schemeClr val="dk1"/>
              </a:buClr>
              <a:buSzPts val="900"/>
              <a:buNone/>
              <a:defRPr sz="900"/>
            </a:lvl6pPr>
            <a:lvl7pPr marL="3200400" lvl="6" indent="-228600" algn="l" rtl="0">
              <a:lnSpc>
                <a:spcPct val="100000"/>
              </a:lnSpc>
              <a:spcBef>
                <a:spcPts val="180"/>
              </a:spcBef>
              <a:spcAft>
                <a:spcPts val="0"/>
              </a:spcAft>
              <a:buClr>
                <a:schemeClr val="dk1"/>
              </a:buClr>
              <a:buSzPts val="900"/>
              <a:buNone/>
              <a:defRPr sz="900"/>
            </a:lvl7pPr>
            <a:lvl8pPr marL="3657600" lvl="7" indent="-228600" algn="l" rtl="0">
              <a:lnSpc>
                <a:spcPct val="100000"/>
              </a:lnSpc>
              <a:spcBef>
                <a:spcPts val="180"/>
              </a:spcBef>
              <a:spcAft>
                <a:spcPts val="0"/>
              </a:spcAft>
              <a:buClr>
                <a:schemeClr val="dk1"/>
              </a:buClr>
              <a:buSzPts val="900"/>
              <a:buNone/>
              <a:defRPr sz="900"/>
            </a:lvl8pPr>
            <a:lvl9pPr marL="4114800" lvl="8" indent="-228600" algn="l" rtl="0">
              <a:lnSpc>
                <a:spcPct val="100000"/>
              </a:lnSpc>
              <a:spcBef>
                <a:spcPts val="180"/>
              </a:spcBef>
              <a:spcAft>
                <a:spcPts val="0"/>
              </a:spcAft>
              <a:buClr>
                <a:schemeClr val="dk1"/>
              </a:buClr>
              <a:buSzPts val="900"/>
              <a:buNone/>
              <a:defRPr sz="900"/>
            </a:lvl9pPr>
          </a:lstStyle>
          <a:p>
            <a:endParaRPr/>
          </a:p>
        </p:txBody>
      </p:sp>
      <p:sp>
        <p:nvSpPr>
          <p:cNvPr id="123" name="Google Shape;123;p21"/>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4" name="Google Shape;124;p21"/>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5" name="Google Shape;125;p21"/>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32945369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126"/>
        <p:cNvGrpSpPr/>
        <p:nvPr/>
      </p:nvGrpSpPr>
      <p:grpSpPr>
        <a:xfrm>
          <a:off x="0" y="0"/>
          <a:ext cx="0" cy="0"/>
          <a:chOff x="0" y="0"/>
          <a:chExt cx="0" cy="0"/>
        </a:xfrm>
      </p:grpSpPr>
      <p:sp>
        <p:nvSpPr>
          <p:cNvPr id="127" name="Google Shape;127;p22"/>
          <p:cNvSpPr txBox="1">
            <a:spLocks noGrp="1"/>
          </p:cNvSpPr>
          <p:nvPr>
            <p:ph type="title"/>
          </p:nvPr>
        </p:nvSpPr>
        <p:spPr>
          <a:xfrm>
            <a:off x="1792288" y="4800600"/>
            <a:ext cx="5486400" cy="566800"/>
          </a:xfrm>
          <a:prstGeom prst="rect">
            <a:avLst/>
          </a:prstGeom>
          <a:noFill/>
          <a:ln>
            <a:noFill/>
          </a:ln>
        </p:spPr>
        <p:txBody>
          <a:bodyPr spcFirstLastPara="1" wrap="square" lIns="91425" tIns="45700" rIns="91425" bIns="45700" anchor="b" anchorCtr="0">
            <a:noAutofit/>
          </a:bodyPr>
          <a:lstStyle>
            <a:lvl1pPr lvl="0" algn="l" rtl="0">
              <a:lnSpc>
                <a:spcPct val="100000"/>
              </a:lnSpc>
              <a:spcBef>
                <a:spcPts val="0"/>
              </a:spcBef>
              <a:spcAft>
                <a:spcPts val="0"/>
              </a:spcAft>
              <a:buClr>
                <a:srgbClr val="004685"/>
              </a:buClr>
              <a:buSzPts val="2000"/>
              <a:buFont typeface="Calibri"/>
              <a:buNone/>
              <a:defRPr sz="2000" b="1"/>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8" name="Google Shape;128;p22"/>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29" name="Google Shape;129;p22"/>
          <p:cNvSpPr txBox="1">
            <a:spLocks noGrp="1"/>
          </p:cNvSpPr>
          <p:nvPr>
            <p:ph type="body" idx="1"/>
          </p:nvPr>
        </p:nvSpPr>
        <p:spPr>
          <a:xfrm>
            <a:off x="1792288" y="5367337"/>
            <a:ext cx="5486400" cy="804800"/>
          </a:xfrm>
          <a:prstGeom prst="rect">
            <a:avLst/>
          </a:prstGeom>
          <a:noFill/>
          <a:ln>
            <a:noFill/>
          </a:ln>
        </p:spPr>
        <p:txBody>
          <a:bodyPr spcFirstLastPara="1" wrap="square" lIns="91425" tIns="45700" rIns="91425" bIns="45700" anchor="t" anchorCtr="0">
            <a:noAutofit/>
          </a:bodyPr>
          <a:lstStyle>
            <a:lvl1pPr marL="457200" lvl="0" indent="-228600" algn="l" rtl="0">
              <a:lnSpc>
                <a:spcPct val="100000"/>
              </a:lnSpc>
              <a:spcBef>
                <a:spcPts val="280"/>
              </a:spcBef>
              <a:spcAft>
                <a:spcPts val="0"/>
              </a:spcAft>
              <a:buClr>
                <a:schemeClr val="dk1"/>
              </a:buClr>
              <a:buSzPts val="1400"/>
              <a:buNone/>
              <a:defRPr sz="1400"/>
            </a:lvl1pPr>
            <a:lvl2pPr marL="914400" lvl="1" indent="-228600" algn="l" rtl="0">
              <a:lnSpc>
                <a:spcPct val="100000"/>
              </a:lnSpc>
              <a:spcBef>
                <a:spcPts val="240"/>
              </a:spcBef>
              <a:spcAft>
                <a:spcPts val="0"/>
              </a:spcAft>
              <a:buClr>
                <a:schemeClr val="dk1"/>
              </a:buClr>
              <a:buSzPts val="1200"/>
              <a:buNone/>
              <a:defRPr sz="1200"/>
            </a:lvl2pPr>
            <a:lvl3pPr marL="1371600" lvl="2" indent="-228600" algn="l" rtl="0">
              <a:lnSpc>
                <a:spcPct val="100000"/>
              </a:lnSpc>
              <a:spcBef>
                <a:spcPts val="200"/>
              </a:spcBef>
              <a:spcAft>
                <a:spcPts val="0"/>
              </a:spcAft>
              <a:buClr>
                <a:schemeClr val="dk1"/>
              </a:buClr>
              <a:buSzPts val="1000"/>
              <a:buNone/>
              <a:defRPr sz="1000"/>
            </a:lvl3pPr>
            <a:lvl4pPr marL="1828800" lvl="3" indent="-228600" algn="l" rtl="0">
              <a:lnSpc>
                <a:spcPct val="100000"/>
              </a:lnSpc>
              <a:spcBef>
                <a:spcPts val="180"/>
              </a:spcBef>
              <a:spcAft>
                <a:spcPts val="0"/>
              </a:spcAft>
              <a:buClr>
                <a:schemeClr val="dk1"/>
              </a:buClr>
              <a:buSzPts val="900"/>
              <a:buNone/>
              <a:defRPr sz="900"/>
            </a:lvl4pPr>
            <a:lvl5pPr marL="2286000" lvl="4" indent="-228600" algn="l" rtl="0">
              <a:lnSpc>
                <a:spcPct val="100000"/>
              </a:lnSpc>
              <a:spcBef>
                <a:spcPts val="180"/>
              </a:spcBef>
              <a:spcAft>
                <a:spcPts val="0"/>
              </a:spcAft>
              <a:buClr>
                <a:schemeClr val="dk1"/>
              </a:buClr>
              <a:buSzPts val="900"/>
              <a:buNone/>
              <a:defRPr sz="900"/>
            </a:lvl5pPr>
            <a:lvl6pPr marL="2743200" lvl="5" indent="-228600" algn="l" rtl="0">
              <a:lnSpc>
                <a:spcPct val="100000"/>
              </a:lnSpc>
              <a:spcBef>
                <a:spcPts val="180"/>
              </a:spcBef>
              <a:spcAft>
                <a:spcPts val="0"/>
              </a:spcAft>
              <a:buClr>
                <a:schemeClr val="dk1"/>
              </a:buClr>
              <a:buSzPts val="900"/>
              <a:buNone/>
              <a:defRPr sz="900"/>
            </a:lvl6pPr>
            <a:lvl7pPr marL="3200400" lvl="6" indent="-228600" algn="l" rtl="0">
              <a:lnSpc>
                <a:spcPct val="100000"/>
              </a:lnSpc>
              <a:spcBef>
                <a:spcPts val="180"/>
              </a:spcBef>
              <a:spcAft>
                <a:spcPts val="0"/>
              </a:spcAft>
              <a:buClr>
                <a:schemeClr val="dk1"/>
              </a:buClr>
              <a:buSzPts val="900"/>
              <a:buNone/>
              <a:defRPr sz="900"/>
            </a:lvl7pPr>
            <a:lvl8pPr marL="3657600" lvl="7" indent="-228600" algn="l" rtl="0">
              <a:lnSpc>
                <a:spcPct val="100000"/>
              </a:lnSpc>
              <a:spcBef>
                <a:spcPts val="180"/>
              </a:spcBef>
              <a:spcAft>
                <a:spcPts val="0"/>
              </a:spcAft>
              <a:buClr>
                <a:schemeClr val="dk1"/>
              </a:buClr>
              <a:buSzPts val="900"/>
              <a:buNone/>
              <a:defRPr sz="900"/>
            </a:lvl8pPr>
            <a:lvl9pPr marL="4114800" lvl="8" indent="-228600" algn="l" rtl="0">
              <a:lnSpc>
                <a:spcPct val="100000"/>
              </a:lnSpc>
              <a:spcBef>
                <a:spcPts val="180"/>
              </a:spcBef>
              <a:spcAft>
                <a:spcPts val="0"/>
              </a:spcAft>
              <a:buClr>
                <a:schemeClr val="dk1"/>
              </a:buClr>
              <a:buSzPts val="900"/>
              <a:buNone/>
              <a:defRPr sz="900"/>
            </a:lvl9pPr>
          </a:lstStyle>
          <a:p>
            <a:endParaRPr/>
          </a:p>
        </p:txBody>
      </p:sp>
      <p:sp>
        <p:nvSpPr>
          <p:cNvPr id="130" name="Google Shape;130;p22"/>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1" name="Google Shape;131;p22"/>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2" name="Google Shape;132;p22"/>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13884410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133"/>
        <p:cNvGrpSpPr/>
        <p:nvPr/>
      </p:nvGrpSpPr>
      <p:grpSpPr>
        <a:xfrm>
          <a:off x="0" y="0"/>
          <a:ext cx="0" cy="0"/>
          <a:chOff x="0" y="0"/>
          <a:chExt cx="0" cy="0"/>
        </a:xfrm>
      </p:grpSpPr>
      <p:sp>
        <p:nvSpPr>
          <p:cNvPr id="134" name="Google Shape;134;p23"/>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Clr>
                <a:srgbClr val="004685"/>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5" name="Google Shape;135;p23"/>
          <p:cNvSpPr txBox="1">
            <a:spLocks noGrp="1"/>
          </p:cNvSpPr>
          <p:nvPr>
            <p:ph type="body" idx="1"/>
          </p:nvPr>
        </p:nvSpPr>
        <p:spPr>
          <a:xfrm rot="5400000">
            <a:off x="2508000" y="-450600"/>
            <a:ext cx="4128000" cy="8229600"/>
          </a:xfrm>
          <a:prstGeom prst="rect">
            <a:avLst/>
          </a:prstGeom>
          <a:noFill/>
          <a:ln>
            <a:noFill/>
          </a:ln>
        </p:spPr>
        <p:txBody>
          <a:bodyPr spcFirstLastPara="1" wrap="square" lIns="91425" tIns="45700" rIns="91425" bIns="45700" anchor="t" anchorCtr="0">
            <a:noAutofit/>
          </a:bodyPr>
          <a:lstStyle>
            <a:lvl1pPr marL="457200" lvl="0" indent="-342900" algn="l" rtl="0">
              <a:lnSpc>
                <a:spcPct val="100000"/>
              </a:lnSpc>
              <a:spcBef>
                <a:spcPts val="360"/>
              </a:spcBef>
              <a:spcAft>
                <a:spcPts val="0"/>
              </a:spcAft>
              <a:buClr>
                <a:schemeClr val="dk1"/>
              </a:buClr>
              <a:buSzPts val="1800"/>
              <a:buChar char="•"/>
              <a:defRPr/>
            </a:lvl1pPr>
            <a:lvl2pPr marL="914400" lvl="1" indent="-342900" algn="l" rtl="0">
              <a:lnSpc>
                <a:spcPct val="100000"/>
              </a:lnSpc>
              <a:spcBef>
                <a:spcPts val="360"/>
              </a:spcBef>
              <a:spcAft>
                <a:spcPts val="0"/>
              </a:spcAft>
              <a:buClr>
                <a:schemeClr val="dk1"/>
              </a:buClr>
              <a:buSzPts val="1800"/>
              <a:buChar char="–"/>
              <a:defRPr/>
            </a:lvl2pPr>
            <a:lvl3pPr marL="1371600" lvl="2" indent="-342900" algn="l" rtl="0">
              <a:lnSpc>
                <a:spcPct val="100000"/>
              </a:lnSpc>
              <a:spcBef>
                <a:spcPts val="360"/>
              </a:spcBef>
              <a:spcAft>
                <a:spcPts val="0"/>
              </a:spcAft>
              <a:buClr>
                <a:schemeClr val="dk1"/>
              </a:buClr>
              <a:buSzPts val="1800"/>
              <a:buChar char="•"/>
              <a:defRPr/>
            </a:lvl3pPr>
            <a:lvl4pPr marL="1828800" lvl="3" indent="-342900" algn="l" rtl="0">
              <a:lnSpc>
                <a:spcPct val="100000"/>
              </a:lnSpc>
              <a:spcBef>
                <a:spcPts val="360"/>
              </a:spcBef>
              <a:spcAft>
                <a:spcPts val="0"/>
              </a:spcAft>
              <a:buClr>
                <a:schemeClr val="dk1"/>
              </a:buClr>
              <a:buSzPts val="1800"/>
              <a:buChar char="–"/>
              <a:defRPr/>
            </a:lvl4pPr>
            <a:lvl5pPr marL="2286000" lvl="4" indent="-342900" algn="l" rtl="0">
              <a:lnSpc>
                <a:spcPct val="100000"/>
              </a:lnSpc>
              <a:spcBef>
                <a:spcPts val="360"/>
              </a:spcBef>
              <a:spcAft>
                <a:spcPts val="0"/>
              </a:spcAft>
              <a:buClr>
                <a:schemeClr val="dk1"/>
              </a:buClr>
              <a:buSzPts val="1800"/>
              <a:buChar char="»"/>
              <a:defRPr/>
            </a:lvl5pPr>
            <a:lvl6pPr marL="2743200" lvl="5" indent="-342900" algn="l" rtl="0">
              <a:lnSpc>
                <a:spcPct val="100000"/>
              </a:lnSpc>
              <a:spcBef>
                <a:spcPts val="360"/>
              </a:spcBef>
              <a:spcAft>
                <a:spcPts val="0"/>
              </a:spcAft>
              <a:buClr>
                <a:schemeClr val="dk1"/>
              </a:buClr>
              <a:buSzPts val="1800"/>
              <a:buChar char="•"/>
              <a:defRPr/>
            </a:lvl6pPr>
            <a:lvl7pPr marL="3200400" lvl="6" indent="-342900" algn="l" rtl="0">
              <a:lnSpc>
                <a:spcPct val="100000"/>
              </a:lnSpc>
              <a:spcBef>
                <a:spcPts val="360"/>
              </a:spcBef>
              <a:spcAft>
                <a:spcPts val="0"/>
              </a:spcAft>
              <a:buClr>
                <a:schemeClr val="dk1"/>
              </a:buClr>
              <a:buSzPts val="1800"/>
              <a:buChar char="•"/>
              <a:defRPr/>
            </a:lvl7pPr>
            <a:lvl8pPr marL="3657600" lvl="7" indent="-342900" algn="l" rtl="0">
              <a:lnSpc>
                <a:spcPct val="100000"/>
              </a:lnSpc>
              <a:spcBef>
                <a:spcPts val="360"/>
              </a:spcBef>
              <a:spcAft>
                <a:spcPts val="0"/>
              </a:spcAft>
              <a:buClr>
                <a:schemeClr val="dk1"/>
              </a:buClr>
              <a:buSzPts val="1800"/>
              <a:buChar char="•"/>
              <a:defRPr/>
            </a:lvl8pPr>
            <a:lvl9pPr marL="4114800" lvl="8" indent="-342900" algn="l" rtl="0">
              <a:lnSpc>
                <a:spcPct val="100000"/>
              </a:lnSpc>
              <a:spcBef>
                <a:spcPts val="360"/>
              </a:spcBef>
              <a:spcAft>
                <a:spcPts val="0"/>
              </a:spcAft>
              <a:buClr>
                <a:schemeClr val="dk1"/>
              </a:buClr>
              <a:buSzPts val="1800"/>
              <a:buChar char="•"/>
              <a:defRPr/>
            </a:lvl9pPr>
          </a:lstStyle>
          <a:p>
            <a:endParaRPr/>
          </a:p>
        </p:txBody>
      </p:sp>
      <p:sp>
        <p:nvSpPr>
          <p:cNvPr id="136" name="Google Shape;136;p23"/>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7" name="Google Shape;137;p23"/>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8" name="Google Shape;138;p23"/>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28980449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139"/>
        <p:cNvGrpSpPr/>
        <p:nvPr/>
      </p:nvGrpSpPr>
      <p:grpSpPr>
        <a:xfrm>
          <a:off x="0" y="0"/>
          <a:ext cx="0" cy="0"/>
          <a:chOff x="0" y="0"/>
          <a:chExt cx="0" cy="0"/>
        </a:xfrm>
      </p:grpSpPr>
      <p:sp>
        <p:nvSpPr>
          <p:cNvPr id="140" name="Google Shape;140;p24"/>
          <p:cNvSpPr txBox="1">
            <a:spLocks noGrp="1"/>
          </p:cNvSpPr>
          <p:nvPr>
            <p:ph type="title"/>
          </p:nvPr>
        </p:nvSpPr>
        <p:spPr>
          <a:xfrm rot="5400000">
            <a:off x="4732300" y="2171739"/>
            <a:ext cx="5851600" cy="20574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Clr>
                <a:srgbClr val="004685"/>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1" name="Google Shape;141;p24"/>
          <p:cNvSpPr txBox="1">
            <a:spLocks noGrp="1"/>
          </p:cNvSpPr>
          <p:nvPr>
            <p:ph type="body" idx="1"/>
          </p:nvPr>
        </p:nvSpPr>
        <p:spPr>
          <a:xfrm rot="5400000">
            <a:off x="541300" y="190539"/>
            <a:ext cx="5851600" cy="6019800"/>
          </a:xfrm>
          <a:prstGeom prst="rect">
            <a:avLst/>
          </a:prstGeom>
          <a:noFill/>
          <a:ln>
            <a:noFill/>
          </a:ln>
        </p:spPr>
        <p:txBody>
          <a:bodyPr spcFirstLastPara="1" wrap="square" lIns="91425" tIns="45700" rIns="91425" bIns="45700" anchor="t" anchorCtr="0">
            <a:noAutofit/>
          </a:bodyPr>
          <a:lstStyle>
            <a:lvl1pPr marL="457200" lvl="0" indent="-342900" algn="l" rtl="0">
              <a:lnSpc>
                <a:spcPct val="100000"/>
              </a:lnSpc>
              <a:spcBef>
                <a:spcPts val="360"/>
              </a:spcBef>
              <a:spcAft>
                <a:spcPts val="0"/>
              </a:spcAft>
              <a:buClr>
                <a:schemeClr val="dk1"/>
              </a:buClr>
              <a:buSzPts val="1800"/>
              <a:buChar char="•"/>
              <a:defRPr/>
            </a:lvl1pPr>
            <a:lvl2pPr marL="914400" lvl="1" indent="-342900" algn="l" rtl="0">
              <a:lnSpc>
                <a:spcPct val="100000"/>
              </a:lnSpc>
              <a:spcBef>
                <a:spcPts val="360"/>
              </a:spcBef>
              <a:spcAft>
                <a:spcPts val="0"/>
              </a:spcAft>
              <a:buClr>
                <a:schemeClr val="dk1"/>
              </a:buClr>
              <a:buSzPts val="1800"/>
              <a:buChar char="–"/>
              <a:defRPr/>
            </a:lvl2pPr>
            <a:lvl3pPr marL="1371600" lvl="2" indent="-342900" algn="l" rtl="0">
              <a:lnSpc>
                <a:spcPct val="100000"/>
              </a:lnSpc>
              <a:spcBef>
                <a:spcPts val="360"/>
              </a:spcBef>
              <a:spcAft>
                <a:spcPts val="0"/>
              </a:spcAft>
              <a:buClr>
                <a:schemeClr val="dk1"/>
              </a:buClr>
              <a:buSzPts val="1800"/>
              <a:buChar char="•"/>
              <a:defRPr/>
            </a:lvl3pPr>
            <a:lvl4pPr marL="1828800" lvl="3" indent="-342900" algn="l" rtl="0">
              <a:lnSpc>
                <a:spcPct val="100000"/>
              </a:lnSpc>
              <a:spcBef>
                <a:spcPts val="360"/>
              </a:spcBef>
              <a:spcAft>
                <a:spcPts val="0"/>
              </a:spcAft>
              <a:buClr>
                <a:schemeClr val="dk1"/>
              </a:buClr>
              <a:buSzPts val="1800"/>
              <a:buChar char="–"/>
              <a:defRPr/>
            </a:lvl4pPr>
            <a:lvl5pPr marL="2286000" lvl="4" indent="-342900" algn="l" rtl="0">
              <a:lnSpc>
                <a:spcPct val="100000"/>
              </a:lnSpc>
              <a:spcBef>
                <a:spcPts val="360"/>
              </a:spcBef>
              <a:spcAft>
                <a:spcPts val="0"/>
              </a:spcAft>
              <a:buClr>
                <a:schemeClr val="dk1"/>
              </a:buClr>
              <a:buSzPts val="1800"/>
              <a:buChar char="»"/>
              <a:defRPr/>
            </a:lvl5pPr>
            <a:lvl6pPr marL="2743200" lvl="5" indent="-342900" algn="l" rtl="0">
              <a:lnSpc>
                <a:spcPct val="100000"/>
              </a:lnSpc>
              <a:spcBef>
                <a:spcPts val="360"/>
              </a:spcBef>
              <a:spcAft>
                <a:spcPts val="0"/>
              </a:spcAft>
              <a:buClr>
                <a:schemeClr val="dk1"/>
              </a:buClr>
              <a:buSzPts val="1800"/>
              <a:buChar char="•"/>
              <a:defRPr/>
            </a:lvl6pPr>
            <a:lvl7pPr marL="3200400" lvl="6" indent="-342900" algn="l" rtl="0">
              <a:lnSpc>
                <a:spcPct val="100000"/>
              </a:lnSpc>
              <a:spcBef>
                <a:spcPts val="360"/>
              </a:spcBef>
              <a:spcAft>
                <a:spcPts val="0"/>
              </a:spcAft>
              <a:buClr>
                <a:schemeClr val="dk1"/>
              </a:buClr>
              <a:buSzPts val="1800"/>
              <a:buChar char="•"/>
              <a:defRPr/>
            </a:lvl7pPr>
            <a:lvl8pPr marL="3657600" lvl="7" indent="-342900" algn="l" rtl="0">
              <a:lnSpc>
                <a:spcPct val="100000"/>
              </a:lnSpc>
              <a:spcBef>
                <a:spcPts val="360"/>
              </a:spcBef>
              <a:spcAft>
                <a:spcPts val="0"/>
              </a:spcAft>
              <a:buClr>
                <a:schemeClr val="dk1"/>
              </a:buClr>
              <a:buSzPts val="1800"/>
              <a:buChar char="•"/>
              <a:defRPr/>
            </a:lvl8pPr>
            <a:lvl9pPr marL="4114800" lvl="8" indent="-342900" algn="l" rtl="0">
              <a:lnSpc>
                <a:spcPct val="100000"/>
              </a:lnSpc>
              <a:spcBef>
                <a:spcPts val="360"/>
              </a:spcBef>
              <a:spcAft>
                <a:spcPts val="0"/>
              </a:spcAft>
              <a:buClr>
                <a:schemeClr val="dk1"/>
              </a:buClr>
              <a:buSzPts val="1800"/>
              <a:buChar char="•"/>
              <a:defRPr/>
            </a:lvl9pPr>
          </a:lstStyle>
          <a:p>
            <a:endParaRPr/>
          </a:p>
        </p:txBody>
      </p:sp>
      <p:sp>
        <p:nvSpPr>
          <p:cNvPr id="142" name="Google Shape;142;p24"/>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3" name="Google Shape;143;p24"/>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4" name="Google Shape;144;p24"/>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3587788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16389061"/>
      </p:ext>
    </p:extLst>
  </p:cSld>
  <p:clrMapOvr>
    <a:masterClrMapping/>
  </p:clrMapOvr>
  <p:transition>
    <p:pull/>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8"/>
        <p:cNvGrpSpPr/>
        <p:nvPr/>
      </p:nvGrpSpPr>
      <p:grpSpPr>
        <a:xfrm>
          <a:off x="0" y="0"/>
          <a:ext cx="0" cy="0"/>
          <a:chOff x="0" y="0"/>
          <a:chExt cx="0" cy="0"/>
        </a:xfrm>
      </p:grpSpPr>
      <p:grpSp>
        <p:nvGrpSpPr>
          <p:cNvPr id="69" name="Google Shape;69;p16"/>
          <p:cNvGrpSpPr/>
          <p:nvPr/>
        </p:nvGrpSpPr>
        <p:grpSpPr>
          <a:xfrm>
            <a:off x="0" y="6152752"/>
            <a:ext cx="9144000" cy="705249"/>
            <a:chOff x="0" y="6152750"/>
            <a:chExt cx="12192000" cy="705250"/>
          </a:xfrm>
        </p:grpSpPr>
        <p:sp>
          <p:nvSpPr>
            <p:cNvPr id="70" name="Google Shape;70;p16"/>
            <p:cNvSpPr/>
            <p:nvPr/>
          </p:nvSpPr>
          <p:spPr>
            <a:xfrm>
              <a:off x="0" y="6152750"/>
              <a:ext cx="12192000" cy="705250"/>
            </a:xfrm>
            <a:prstGeom prst="rect">
              <a:avLst/>
            </a:prstGeom>
            <a:solidFill>
              <a:srgbClr val="1D7BD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71" name="Google Shape;71;p16"/>
            <p:cNvSpPr txBox="1"/>
            <p:nvPr/>
          </p:nvSpPr>
          <p:spPr>
            <a:xfrm>
              <a:off x="838200" y="6311900"/>
              <a:ext cx="3599812" cy="369332"/>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400" b="1">
                  <a:solidFill>
                    <a:schemeClr val="lt1"/>
                  </a:solidFill>
                  <a:latin typeface="Calibri"/>
                  <a:ea typeface="Calibri"/>
                  <a:cs typeface="Calibri"/>
                  <a:sym typeface="Calibri"/>
                </a:rPr>
                <a:t>OWASP GLOBAL APPSEC - DC</a:t>
              </a:r>
              <a:endParaRPr sz="1100"/>
            </a:p>
          </p:txBody>
        </p:sp>
      </p:grpSp>
      <p:sp>
        <p:nvSpPr>
          <p:cNvPr id="72" name="Google Shape;72;p16"/>
          <p:cNvSpPr txBox="1">
            <a:spLocks noGrp="1"/>
          </p:cNvSpPr>
          <p:nvPr>
            <p:ph type="title"/>
          </p:nvPr>
        </p:nvSpPr>
        <p:spPr>
          <a:xfrm>
            <a:off x="629841" y="365125"/>
            <a:ext cx="7886700" cy="1325563"/>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3300"/>
              <a:buFont typeface="Calibri"/>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3" name="Google Shape;73;p16"/>
          <p:cNvSpPr txBox="1">
            <a:spLocks noGrp="1"/>
          </p:cNvSpPr>
          <p:nvPr>
            <p:ph type="body" idx="1"/>
          </p:nvPr>
        </p:nvSpPr>
        <p:spPr>
          <a:xfrm>
            <a:off x="629841" y="1681163"/>
            <a:ext cx="3868340" cy="823912"/>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800"/>
              </a:spcBef>
              <a:spcAft>
                <a:spcPts val="0"/>
              </a:spcAft>
              <a:buClr>
                <a:srgbClr val="1D7BD7"/>
              </a:buClr>
              <a:buSzPts val="1800"/>
              <a:buNone/>
              <a:defRPr sz="1800" b="1">
                <a:solidFill>
                  <a:srgbClr val="1D7BD7"/>
                </a:solidFill>
              </a:defRPr>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74" name="Google Shape;74;p16"/>
          <p:cNvSpPr txBox="1">
            <a:spLocks noGrp="1"/>
          </p:cNvSpPr>
          <p:nvPr>
            <p:ph type="body" idx="2"/>
          </p:nvPr>
        </p:nvSpPr>
        <p:spPr>
          <a:xfrm>
            <a:off x="629841" y="2505075"/>
            <a:ext cx="3868340" cy="3684588"/>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5" name="Google Shape;75;p16"/>
          <p:cNvSpPr txBox="1">
            <a:spLocks noGrp="1"/>
          </p:cNvSpPr>
          <p:nvPr>
            <p:ph type="body" idx="3"/>
          </p:nvPr>
        </p:nvSpPr>
        <p:spPr>
          <a:xfrm>
            <a:off x="4629151" y="1681163"/>
            <a:ext cx="3887391" cy="823912"/>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800"/>
              </a:spcBef>
              <a:spcAft>
                <a:spcPts val="0"/>
              </a:spcAft>
              <a:buClr>
                <a:srgbClr val="1D7BD7"/>
              </a:buClr>
              <a:buSzPts val="1800"/>
              <a:buNone/>
              <a:defRPr sz="1800" b="1">
                <a:solidFill>
                  <a:srgbClr val="1D7BD7"/>
                </a:solidFill>
              </a:defRPr>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76" name="Google Shape;76;p16"/>
          <p:cNvSpPr txBox="1">
            <a:spLocks noGrp="1"/>
          </p:cNvSpPr>
          <p:nvPr>
            <p:ph type="body" idx="4"/>
          </p:nvPr>
        </p:nvSpPr>
        <p:spPr>
          <a:xfrm>
            <a:off x="4629151" y="2505075"/>
            <a:ext cx="3887391" cy="3684588"/>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Google Shape;77;p16"/>
          <p:cNvSpPr txBox="1">
            <a:spLocks noGrp="1"/>
          </p:cNvSpPr>
          <p:nvPr>
            <p:ph type="sldNum" idx="12"/>
          </p:nvPr>
        </p:nvSpPr>
        <p:spPr>
          <a:xfrm>
            <a:off x="6457950" y="6356351"/>
            <a:ext cx="20574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sz="900">
                <a:solidFill>
                  <a:schemeClr val="lt1"/>
                </a:solidFill>
                <a:latin typeface="Calibri"/>
                <a:ea typeface="Calibri"/>
                <a:cs typeface="Calibri"/>
                <a:sym typeface="Calibri"/>
              </a:defRPr>
            </a:lvl1pPr>
            <a:lvl2pPr marL="0" lvl="1" indent="0" algn="r">
              <a:spcBef>
                <a:spcPts val="0"/>
              </a:spcBef>
              <a:buNone/>
              <a:defRPr sz="900">
                <a:solidFill>
                  <a:schemeClr val="lt1"/>
                </a:solidFill>
                <a:latin typeface="Calibri"/>
                <a:ea typeface="Calibri"/>
                <a:cs typeface="Calibri"/>
                <a:sym typeface="Calibri"/>
              </a:defRPr>
            </a:lvl2pPr>
            <a:lvl3pPr marL="0" lvl="2" indent="0" algn="r">
              <a:spcBef>
                <a:spcPts val="0"/>
              </a:spcBef>
              <a:buNone/>
              <a:defRPr sz="900">
                <a:solidFill>
                  <a:schemeClr val="lt1"/>
                </a:solidFill>
                <a:latin typeface="Calibri"/>
                <a:ea typeface="Calibri"/>
                <a:cs typeface="Calibri"/>
                <a:sym typeface="Calibri"/>
              </a:defRPr>
            </a:lvl3pPr>
            <a:lvl4pPr marL="0" lvl="3" indent="0" algn="r">
              <a:spcBef>
                <a:spcPts val="0"/>
              </a:spcBef>
              <a:buNone/>
              <a:defRPr sz="900">
                <a:solidFill>
                  <a:schemeClr val="lt1"/>
                </a:solidFill>
                <a:latin typeface="Calibri"/>
                <a:ea typeface="Calibri"/>
                <a:cs typeface="Calibri"/>
                <a:sym typeface="Calibri"/>
              </a:defRPr>
            </a:lvl4pPr>
            <a:lvl5pPr marL="0" lvl="4" indent="0" algn="r">
              <a:spcBef>
                <a:spcPts val="0"/>
              </a:spcBef>
              <a:buNone/>
              <a:defRPr sz="900">
                <a:solidFill>
                  <a:schemeClr val="lt1"/>
                </a:solidFill>
                <a:latin typeface="Calibri"/>
                <a:ea typeface="Calibri"/>
                <a:cs typeface="Calibri"/>
                <a:sym typeface="Calibri"/>
              </a:defRPr>
            </a:lvl5pPr>
            <a:lvl6pPr marL="0" lvl="5" indent="0" algn="r">
              <a:spcBef>
                <a:spcPts val="0"/>
              </a:spcBef>
              <a:buNone/>
              <a:defRPr sz="900">
                <a:solidFill>
                  <a:schemeClr val="lt1"/>
                </a:solidFill>
                <a:latin typeface="Calibri"/>
                <a:ea typeface="Calibri"/>
                <a:cs typeface="Calibri"/>
                <a:sym typeface="Calibri"/>
              </a:defRPr>
            </a:lvl6pPr>
            <a:lvl7pPr marL="0" lvl="6" indent="0" algn="r">
              <a:spcBef>
                <a:spcPts val="0"/>
              </a:spcBef>
              <a:buNone/>
              <a:defRPr sz="900">
                <a:solidFill>
                  <a:schemeClr val="lt1"/>
                </a:solidFill>
                <a:latin typeface="Calibri"/>
                <a:ea typeface="Calibri"/>
                <a:cs typeface="Calibri"/>
                <a:sym typeface="Calibri"/>
              </a:defRPr>
            </a:lvl7pPr>
            <a:lvl8pPr marL="0" lvl="7" indent="0" algn="r">
              <a:spcBef>
                <a:spcPts val="0"/>
              </a:spcBef>
              <a:buNone/>
              <a:defRPr sz="900">
                <a:solidFill>
                  <a:schemeClr val="lt1"/>
                </a:solidFill>
                <a:latin typeface="Calibri"/>
                <a:ea typeface="Calibri"/>
                <a:cs typeface="Calibri"/>
                <a:sym typeface="Calibri"/>
              </a:defRPr>
            </a:lvl8pPr>
            <a:lvl9pPr marL="0" lvl="8" indent="0" algn="r">
              <a:spcBef>
                <a:spcPts val="0"/>
              </a:spcBef>
              <a:buNone/>
              <a:defRPr sz="900">
                <a:solidFill>
                  <a:schemeClr val="lt1"/>
                </a:solidFill>
                <a:latin typeface="Calibri"/>
                <a:ea typeface="Calibri"/>
                <a:cs typeface="Calibri"/>
                <a:sym typeface="Calibri"/>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728251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78"/>
        <p:cNvGrpSpPr/>
        <p:nvPr/>
      </p:nvGrpSpPr>
      <p:grpSpPr>
        <a:xfrm>
          <a:off x="0" y="0"/>
          <a:ext cx="0" cy="0"/>
          <a:chOff x="0" y="0"/>
          <a:chExt cx="0" cy="0"/>
        </a:xfrm>
      </p:grpSpPr>
      <p:grpSp>
        <p:nvGrpSpPr>
          <p:cNvPr id="79" name="Google Shape;79;p17"/>
          <p:cNvGrpSpPr/>
          <p:nvPr/>
        </p:nvGrpSpPr>
        <p:grpSpPr>
          <a:xfrm>
            <a:off x="0" y="6152752"/>
            <a:ext cx="9144000" cy="705249"/>
            <a:chOff x="0" y="6152750"/>
            <a:chExt cx="12192000" cy="705250"/>
          </a:xfrm>
        </p:grpSpPr>
        <p:sp>
          <p:nvSpPr>
            <p:cNvPr id="80" name="Google Shape;80;p17"/>
            <p:cNvSpPr/>
            <p:nvPr/>
          </p:nvSpPr>
          <p:spPr>
            <a:xfrm>
              <a:off x="0" y="6152750"/>
              <a:ext cx="12192000" cy="705250"/>
            </a:xfrm>
            <a:prstGeom prst="rect">
              <a:avLst/>
            </a:prstGeom>
            <a:solidFill>
              <a:srgbClr val="1D7BD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81" name="Google Shape;81;p17"/>
            <p:cNvSpPr txBox="1"/>
            <p:nvPr/>
          </p:nvSpPr>
          <p:spPr>
            <a:xfrm>
              <a:off x="838200" y="6311900"/>
              <a:ext cx="3599812" cy="369332"/>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400" b="1">
                  <a:solidFill>
                    <a:schemeClr val="lt1"/>
                  </a:solidFill>
                  <a:latin typeface="Calibri"/>
                  <a:ea typeface="Calibri"/>
                  <a:cs typeface="Calibri"/>
                  <a:sym typeface="Calibri"/>
                </a:rPr>
                <a:t>OWASP GLOBAL APPSEC - DC</a:t>
              </a:r>
              <a:endParaRPr sz="1100"/>
            </a:p>
          </p:txBody>
        </p:sp>
      </p:grpSp>
      <p:sp>
        <p:nvSpPr>
          <p:cNvPr id="82" name="Google Shape;82;p17"/>
          <p:cNvSpPr txBox="1">
            <a:spLocks noGrp="1"/>
          </p:cNvSpPr>
          <p:nvPr>
            <p:ph type="title"/>
          </p:nvPr>
        </p:nvSpPr>
        <p:spPr>
          <a:xfrm>
            <a:off x="628650" y="216037"/>
            <a:ext cx="7886700" cy="1325563"/>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3300"/>
              <a:buFont typeface="Calibri"/>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3" name="Google Shape;83;p17"/>
          <p:cNvSpPr txBox="1">
            <a:spLocks noGrp="1"/>
          </p:cNvSpPr>
          <p:nvPr>
            <p:ph type="body" idx="1"/>
          </p:nvPr>
        </p:nvSpPr>
        <p:spPr>
          <a:xfrm>
            <a:off x="628650" y="1825625"/>
            <a:ext cx="3886200" cy="4351339"/>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84" name="Google Shape;84;p17"/>
          <p:cNvSpPr txBox="1">
            <a:spLocks noGrp="1"/>
          </p:cNvSpPr>
          <p:nvPr>
            <p:ph type="body" idx="2"/>
          </p:nvPr>
        </p:nvSpPr>
        <p:spPr>
          <a:xfrm>
            <a:off x="4629150" y="1825625"/>
            <a:ext cx="3886200" cy="4351339"/>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85" name="Google Shape;85;p17"/>
          <p:cNvSpPr txBox="1">
            <a:spLocks noGrp="1"/>
          </p:cNvSpPr>
          <p:nvPr>
            <p:ph type="sldNum" idx="12"/>
          </p:nvPr>
        </p:nvSpPr>
        <p:spPr>
          <a:xfrm>
            <a:off x="6457950" y="6356351"/>
            <a:ext cx="20574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sz="900">
                <a:solidFill>
                  <a:schemeClr val="lt1"/>
                </a:solidFill>
                <a:latin typeface="Calibri"/>
                <a:ea typeface="Calibri"/>
                <a:cs typeface="Calibri"/>
                <a:sym typeface="Calibri"/>
              </a:defRPr>
            </a:lvl1pPr>
            <a:lvl2pPr marL="0" lvl="1" indent="0" algn="r">
              <a:spcBef>
                <a:spcPts val="0"/>
              </a:spcBef>
              <a:buNone/>
              <a:defRPr sz="900">
                <a:solidFill>
                  <a:schemeClr val="lt1"/>
                </a:solidFill>
                <a:latin typeface="Calibri"/>
                <a:ea typeface="Calibri"/>
                <a:cs typeface="Calibri"/>
                <a:sym typeface="Calibri"/>
              </a:defRPr>
            </a:lvl2pPr>
            <a:lvl3pPr marL="0" lvl="2" indent="0" algn="r">
              <a:spcBef>
                <a:spcPts val="0"/>
              </a:spcBef>
              <a:buNone/>
              <a:defRPr sz="900">
                <a:solidFill>
                  <a:schemeClr val="lt1"/>
                </a:solidFill>
                <a:latin typeface="Calibri"/>
                <a:ea typeface="Calibri"/>
                <a:cs typeface="Calibri"/>
                <a:sym typeface="Calibri"/>
              </a:defRPr>
            </a:lvl3pPr>
            <a:lvl4pPr marL="0" lvl="3" indent="0" algn="r">
              <a:spcBef>
                <a:spcPts val="0"/>
              </a:spcBef>
              <a:buNone/>
              <a:defRPr sz="900">
                <a:solidFill>
                  <a:schemeClr val="lt1"/>
                </a:solidFill>
                <a:latin typeface="Calibri"/>
                <a:ea typeface="Calibri"/>
                <a:cs typeface="Calibri"/>
                <a:sym typeface="Calibri"/>
              </a:defRPr>
            </a:lvl4pPr>
            <a:lvl5pPr marL="0" lvl="4" indent="0" algn="r">
              <a:spcBef>
                <a:spcPts val="0"/>
              </a:spcBef>
              <a:buNone/>
              <a:defRPr sz="900">
                <a:solidFill>
                  <a:schemeClr val="lt1"/>
                </a:solidFill>
                <a:latin typeface="Calibri"/>
                <a:ea typeface="Calibri"/>
                <a:cs typeface="Calibri"/>
                <a:sym typeface="Calibri"/>
              </a:defRPr>
            </a:lvl5pPr>
            <a:lvl6pPr marL="0" lvl="5" indent="0" algn="r">
              <a:spcBef>
                <a:spcPts val="0"/>
              </a:spcBef>
              <a:buNone/>
              <a:defRPr sz="900">
                <a:solidFill>
                  <a:schemeClr val="lt1"/>
                </a:solidFill>
                <a:latin typeface="Calibri"/>
                <a:ea typeface="Calibri"/>
                <a:cs typeface="Calibri"/>
                <a:sym typeface="Calibri"/>
              </a:defRPr>
            </a:lvl6pPr>
            <a:lvl7pPr marL="0" lvl="6" indent="0" algn="r">
              <a:spcBef>
                <a:spcPts val="0"/>
              </a:spcBef>
              <a:buNone/>
              <a:defRPr sz="900">
                <a:solidFill>
                  <a:schemeClr val="lt1"/>
                </a:solidFill>
                <a:latin typeface="Calibri"/>
                <a:ea typeface="Calibri"/>
                <a:cs typeface="Calibri"/>
                <a:sym typeface="Calibri"/>
              </a:defRPr>
            </a:lvl7pPr>
            <a:lvl8pPr marL="0" lvl="7" indent="0" algn="r">
              <a:spcBef>
                <a:spcPts val="0"/>
              </a:spcBef>
              <a:buNone/>
              <a:defRPr sz="900">
                <a:solidFill>
                  <a:schemeClr val="lt1"/>
                </a:solidFill>
                <a:latin typeface="Calibri"/>
                <a:ea typeface="Calibri"/>
                <a:cs typeface="Calibri"/>
                <a:sym typeface="Calibri"/>
              </a:defRPr>
            </a:lvl8pPr>
            <a:lvl9pPr marL="0" lvl="8" indent="0" algn="r">
              <a:spcBef>
                <a:spcPts val="0"/>
              </a:spcBef>
              <a:buNone/>
              <a:defRPr sz="900">
                <a:solidFill>
                  <a:schemeClr val="lt1"/>
                </a:solidFill>
                <a:latin typeface="Calibri"/>
                <a:ea typeface="Calibri"/>
                <a:cs typeface="Calibri"/>
                <a:sym typeface="Calibri"/>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182816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Full Text Layout With Bigger Text">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8DD79D7E-203C-44D8-869E-0063CE89B55C}"/>
              </a:ext>
            </a:extLst>
          </p:cNvPr>
          <p:cNvSpPr>
            <a:spLocks noGrp="1"/>
          </p:cNvSpPr>
          <p:nvPr>
            <p:ph type="body" sz="quarter" idx="17" hasCustomPrompt="1"/>
          </p:nvPr>
        </p:nvSpPr>
        <p:spPr>
          <a:xfrm>
            <a:off x="625168" y="1471613"/>
            <a:ext cx="7709207" cy="4471987"/>
          </a:xfrm>
          <a:prstGeom prst="rect">
            <a:avLst/>
          </a:prstGeom>
        </p:spPr>
        <p:txBody>
          <a:bodyPr>
            <a:normAutofit/>
          </a:bodyPr>
          <a:lstStyle>
            <a:lvl1pPr marL="257175" indent="-257175">
              <a:lnSpc>
                <a:spcPct val="100000"/>
              </a:lnSpc>
              <a:buFont typeface="Wingdings" panose="05000000000000000000" pitchFamily="2" charset="2"/>
              <a:buChar char="§"/>
              <a:defRPr lang="en-US" sz="1500" kern="1200"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vl2pPr marL="685800" indent="-257175">
              <a:lnSpc>
                <a:spcPct val="100000"/>
              </a:lnSpc>
              <a:buFont typeface="Wingdings" panose="05000000000000000000" pitchFamily="2" charset="2"/>
              <a:buChar char="§"/>
              <a:defRPr lang="en-US" sz="1350" kern="1200"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lvl2pPr>
            <a:lvl3pPr marL="1028700" indent="-257175">
              <a:lnSpc>
                <a:spcPct val="100000"/>
              </a:lnSpc>
              <a:buFont typeface="Wingdings" panose="05000000000000000000" pitchFamily="2" charset="2"/>
              <a:buChar char="§"/>
              <a:defRPr lang="en-US" sz="1200" kern="1200"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257175">
              <a:lnSpc>
                <a:spcPct val="100000"/>
              </a:lnSpc>
              <a:buFont typeface="Wingdings" panose="05000000000000000000" pitchFamily="2" charset="2"/>
              <a:buChar char="§"/>
              <a:defRPr lang="en-US" sz="1200" kern="1200"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714500" indent="-257175">
              <a:lnSpc>
                <a:spcPct val="100000"/>
              </a:lnSpc>
              <a:buFont typeface="Wingdings" panose="05000000000000000000" pitchFamily="2" charset="2"/>
              <a:buChar char="§"/>
              <a:defRPr lang="en-US" sz="1050" kern="1200"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Placeholder 1">
            <a:extLst>
              <a:ext uri="{FF2B5EF4-FFF2-40B4-BE49-F238E27FC236}">
                <a16:creationId xmlns="" xmlns:a16="http://schemas.microsoft.com/office/drawing/2014/main" id="{B3ACBE85-C544-4EE5-90BE-6862C0C49A4B}"/>
              </a:ext>
            </a:extLst>
          </p:cNvPr>
          <p:cNvSpPr>
            <a:spLocks noGrp="1"/>
          </p:cNvSpPr>
          <p:nvPr>
            <p:ph type="title" hasCustomPrompt="1"/>
          </p:nvPr>
        </p:nvSpPr>
        <p:spPr>
          <a:xfrm>
            <a:off x="349572" y="397702"/>
            <a:ext cx="8002955" cy="609600"/>
          </a:xfrm>
          <a:prstGeom prst="rect">
            <a:avLst/>
          </a:prstGeom>
        </p:spPr>
        <p:txBody>
          <a:bodyPr vert="horz" lIns="91440" tIns="45720" rIns="91440" bIns="45720" rtlCol="0" anchor="t">
            <a:normAutofit/>
          </a:bodyPr>
          <a:lstStyle>
            <a:lvl1pPr algn="l">
              <a:defRPr lang="en-US" sz="2400" b="1" kern="1200" dirty="0">
                <a:solidFill>
                  <a:srgbClr val="006B81"/>
                </a:solidFill>
                <a:latin typeface="Gotham Bold"/>
                <a:ea typeface="Roboto" panose="02000000000000000000" pitchFamily="2" charset="0"/>
                <a:cs typeface="Gotham Bold"/>
              </a:defRPr>
            </a:lvl1pPr>
          </a:lstStyle>
          <a:p>
            <a:r>
              <a:rPr lang="en-US" dirty="0"/>
              <a:t>ENTER YOUR SLIDE TITLE</a:t>
            </a:r>
          </a:p>
        </p:txBody>
      </p:sp>
    </p:spTree>
    <p:extLst>
      <p:ext uri="{BB962C8B-B14F-4D97-AF65-F5344CB8AC3E}">
        <p14:creationId xmlns:p14="http://schemas.microsoft.com/office/powerpoint/2010/main" val="36618763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0"/>
        <p:cNvGrpSpPr/>
        <p:nvPr/>
      </p:nvGrpSpPr>
      <p:grpSpPr>
        <a:xfrm>
          <a:off x="0" y="0"/>
          <a:ext cx="0" cy="0"/>
          <a:chOff x="0" y="0"/>
          <a:chExt cx="0" cy="0"/>
        </a:xfrm>
      </p:grpSpPr>
      <p:sp>
        <p:nvSpPr>
          <p:cNvPr id="11" name="Google Shape;11;p2"/>
          <p:cNvSpPr txBox="1">
            <a:spLocks noGrp="1"/>
          </p:cNvSpPr>
          <p:nvPr>
            <p:ph type="ctrTitle"/>
          </p:nvPr>
        </p:nvSpPr>
        <p:spPr>
          <a:xfrm>
            <a:off x="1047493" y="1923921"/>
            <a:ext cx="6809700" cy="14700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D8A519"/>
              </a:buClr>
              <a:buSzPts val="4400"/>
              <a:buFont typeface="Calibri"/>
              <a:buNone/>
              <a:defRPr>
                <a:solidFill>
                  <a:srgbClr val="D8A519"/>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 name="Google Shape;12;p2"/>
          <p:cNvSpPr txBox="1">
            <a:spLocks noGrp="1"/>
          </p:cNvSpPr>
          <p:nvPr>
            <p:ph type="subTitle" idx="1"/>
          </p:nvPr>
        </p:nvSpPr>
        <p:spPr>
          <a:xfrm>
            <a:off x="1047493" y="3762297"/>
            <a:ext cx="6123900" cy="1752400"/>
          </a:xfrm>
          <a:prstGeom prst="rect">
            <a:avLst/>
          </a:prstGeom>
          <a:noFill/>
          <a:ln>
            <a:noFill/>
          </a:ln>
        </p:spPr>
        <p:txBody>
          <a:bodyPr spcFirstLastPara="1" wrap="square" lIns="91425" tIns="45700" rIns="91425" bIns="45700" anchor="t" anchorCtr="0">
            <a:noAutofit/>
          </a:bodyPr>
          <a:lstStyle>
            <a:lvl1pPr lvl="0" algn="l" rtl="0">
              <a:spcBef>
                <a:spcPts val="640"/>
              </a:spcBef>
              <a:spcAft>
                <a:spcPts val="0"/>
              </a:spcAft>
              <a:buClr>
                <a:schemeClr val="lt1"/>
              </a:buClr>
              <a:buSzPts val="3200"/>
              <a:buNone/>
              <a:defRPr>
                <a:solidFill>
                  <a:schemeClr val="lt1"/>
                </a:solidFill>
              </a:defRPr>
            </a:lvl1pPr>
            <a:lvl2pPr lvl="1" algn="ctr" rtl="0">
              <a:spcBef>
                <a:spcPts val="560"/>
              </a:spcBef>
              <a:spcAft>
                <a:spcPts val="0"/>
              </a:spcAft>
              <a:buClr>
                <a:srgbClr val="888888"/>
              </a:buClr>
              <a:buSzPts val="2800"/>
              <a:buNone/>
              <a:defRPr>
                <a:solidFill>
                  <a:srgbClr val="888888"/>
                </a:solidFill>
              </a:defRPr>
            </a:lvl2pPr>
            <a:lvl3pPr lvl="2" algn="ctr" rtl="0">
              <a:spcBef>
                <a:spcPts val="480"/>
              </a:spcBef>
              <a:spcAft>
                <a:spcPts val="0"/>
              </a:spcAft>
              <a:buClr>
                <a:srgbClr val="888888"/>
              </a:buClr>
              <a:buSzPts val="2400"/>
              <a:buNone/>
              <a:defRPr>
                <a:solidFill>
                  <a:srgbClr val="888888"/>
                </a:solidFill>
              </a:defRPr>
            </a:lvl3pPr>
            <a:lvl4pPr lvl="3" algn="ctr" rtl="0">
              <a:spcBef>
                <a:spcPts val="400"/>
              </a:spcBef>
              <a:spcAft>
                <a:spcPts val="0"/>
              </a:spcAft>
              <a:buClr>
                <a:srgbClr val="888888"/>
              </a:buClr>
              <a:buSzPts val="2000"/>
              <a:buNone/>
              <a:defRPr>
                <a:solidFill>
                  <a:srgbClr val="888888"/>
                </a:solidFill>
              </a:defRPr>
            </a:lvl4pPr>
            <a:lvl5pPr lvl="4" algn="ctr" rtl="0">
              <a:spcBef>
                <a:spcPts val="400"/>
              </a:spcBef>
              <a:spcAft>
                <a:spcPts val="0"/>
              </a:spcAft>
              <a:buClr>
                <a:srgbClr val="888888"/>
              </a:buClr>
              <a:buSzPts val="2000"/>
              <a:buNone/>
              <a:defRPr>
                <a:solidFill>
                  <a:srgbClr val="888888"/>
                </a:solidFill>
              </a:defRPr>
            </a:lvl5pPr>
            <a:lvl6pPr lvl="5" algn="ctr" rtl="0">
              <a:spcBef>
                <a:spcPts val="400"/>
              </a:spcBef>
              <a:spcAft>
                <a:spcPts val="0"/>
              </a:spcAft>
              <a:buClr>
                <a:srgbClr val="888888"/>
              </a:buClr>
              <a:buSzPts val="2000"/>
              <a:buNone/>
              <a:defRPr>
                <a:solidFill>
                  <a:srgbClr val="888888"/>
                </a:solidFill>
              </a:defRPr>
            </a:lvl6pPr>
            <a:lvl7pPr lvl="6" algn="ctr" rtl="0">
              <a:spcBef>
                <a:spcPts val="400"/>
              </a:spcBef>
              <a:spcAft>
                <a:spcPts val="0"/>
              </a:spcAft>
              <a:buClr>
                <a:srgbClr val="888888"/>
              </a:buClr>
              <a:buSzPts val="2000"/>
              <a:buNone/>
              <a:defRPr>
                <a:solidFill>
                  <a:srgbClr val="888888"/>
                </a:solidFill>
              </a:defRPr>
            </a:lvl7pPr>
            <a:lvl8pPr lvl="7" algn="ctr" rtl="0">
              <a:spcBef>
                <a:spcPts val="400"/>
              </a:spcBef>
              <a:spcAft>
                <a:spcPts val="0"/>
              </a:spcAft>
              <a:buClr>
                <a:srgbClr val="888888"/>
              </a:buClr>
              <a:buSzPts val="2000"/>
              <a:buNone/>
              <a:defRPr>
                <a:solidFill>
                  <a:srgbClr val="888888"/>
                </a:solidFill>
              </a:defRPr>
            </a:lvl8pPr>
            <a:lvl9pPr lvl="8" algn="ctr" rtl="0">
              <a:spcBef>
                <a:spcPts val="400"/>
              </a:spcBef>
              <a:spcAft>
                <a:spcPts val="0"/>
              </a:spcAft>
              <a:buClr>
                <a:srgbClr val="888888"/>
              </a:buClr>
              <a:buSzPts val="2000"/>
              <a:buNone/>
              <a:defRPr>
                <a:solidFill>
                  <a:srgbClr val="888888"/>
                </a:solidFill>
              </a:defRPr>
            </a:lvl9pPr>
          </a:lstStyle>
          <a:p>
            <a:endParaRPr/>
          </a:p>
        </p:txBody>
      </p:sp>
    </p:spTree>
    <p:extLst>
      <p:ext uri="{BB962C8B-B14F-4D97-AF65-F5344CB8AC3E}">
        <p14:creationId xmlns:p14="http://schemas.microsoft.com/office/powerpoint/2010/main" val="3679320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Clr>
                <a:srgbClr val="004685"/>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5" name="Google Shape;15;p3"/>
          <p:cNvSpPr txBox="1">
            <a:spLocks noGrp="1"/>
          </p:cNvSpPr>
          <p:nvPr>
            <p:ph type="body" idx="1"/>
          </p:nvPr>
        </p:nvSpPr>
        <p:spPr>
          <a:xfrm>
            <a:off x="457200" y="1600200"/>
            <a:ext cx="8229600" cy="41280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16" name="Google Shape;16;p3"/>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7" name="Google Shape;17;p3"/>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8" name="Google Shape;18;p3"/>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fld id="{00000000-1234-1234-1234-123412341234}" type="slidenum">
              <a:rPr lang="en-US">
                <a:solidFill>
                  <a:srgbClr val="000000"/>
                </a:solidFill>
              </a:rPr>
              <a:pPr>
                <a:buClr>
                  <a:srgbClr val="000000"/>
                </a:buClr>
                <a:buFont typeface="Arial"/>
                <a:buNone/>
              </a:pPr>
              <a:t>‹#›</a:t>
            </a:fld>
            <a:endParaRPr>
              <a:solidFill>
                <a:srgbClr val="000000"/>
              </a:solidFill>
            </a:endParaRPr>
          </a:p>
        </p:txBody>
      </p:sp>
      <p:sp>
        <p:nvSpPr>
          <p:cNvPr id="7" name="Google Shape;157;p26"/>
          <p:cNvSpPr/>
          <p:nvPr userDrawn="1"/>
        </p:nvSpPr>
        <p:spPr>
          <a:xfrm>
            <a:off x="-125" y="0"/>
            <a:ext cx="9144000" cy="5827600"/>
          </a:xfrm>
          <a:prstGeom prst="rect">
            <a:avLst/>
          </a:prstGeom>
          <a:solidFill>
            <a:srgbClr val="154748">
              <a:alpha val="49620"/>
            </a:srgbClr>
          </a:solidFill>
          <a:ln>
            <a:noFill/>
          </a:ln>
        </p:spPr>
        <p:txBody>
          <a:bodyPr spcFirstLastPara="1" wrap="square" lIns="91425" tIns="91425" rIns="91425" bIns="91425" anchor="ctr" anchorCtr="0">
            <a:noAutofit/>
          </a:bodyPr>
          <a:lstStyle/>
          <a:p>
            <a:pPr>
              <a:buClr>
                <a:srgbClr val="000000"/>
              </a:buClr>
              <a:buFont typeface="Arial"/>
              <a:buNone/>
            </a:pPr>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20000" y="5999895"/>
            <a:ext cx="1416220" cy="712911"/>
          </a:xfrm>
          <a:prstGeom prst="rect">
            <a:avLst/>
          </a:prstGeom>
        </p:spPr>
      </p:pic>
    </p:spTree>
    <p:extLst>
      <p:ext uri="{BB962C8B-B14F-4D97-AF65-F5344CB8AC3E}">
        <p14:creationId xmlns:p14="http://schemas.microsoft.com/office/powerpoint/2010/main" val="2517019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2.jp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image" Target="../media/image1.jpe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theme" Target="../theme/theme3.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2.jp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4.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9"/>
          <a:stretch>
            <a:fillRect/>
          </a:stretch>
        </a:blipFill>
        <a:effectLst/>
      </p:bgPr>
    </p:bg>
    <p:spTree>
      <p:nvGrpSpPr>
        <p:cNvPr id="1" name="Shape 8"/>
        <p:cNvGrpSpPr/>
        <p:nvPr/>
      </p:nvGrpSpPr>
      <p:grpSpPr>
        <a:xfrm>
          <a:off x="0" y="0"/>
          <a:ext cx="0" cy="0"/>
          <a:chOff x="0" y="0"/>
          <a:chExt cx="0" cy="0"/>
        </a:xfrm>
      </p:grpSpPr>
      <p:sp>
        <p:nvSpPr>
          <p:cNvPr id="9" name="Shape 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indent="0" algn="l" rtl="0">
              <a:spcBef>
                <a:spcPts val="0"/>
              </a:spcBef>
              <a:buClr>
                <a:srgbClr val="004685"/>
              </a:buClr>
              <a:buFont typeface="Calibri"/>
              <a:buNone/>
              <a:defRPr sz="4400" b="1" i="0" u="none" strike="noStrike" cap="none" baseline="0">
                <a:solidFill>
                  <a:srgbClr val="004685"/>
                </a:solidFill>
                <a:latin typeface="Calibri"/>
                <a:ea typeface="Calibri"/>
                <a:cs typeface="Calibri"/>
                <a:sym typeface="Calibri"/>
              </a:defRPr>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
        <p:nvSpPr>
          <p:cNvPr id="10" name="Shape 10"/>
          <p:cNvSpPr txBox="1">
            <a:spLocks noGrp="1"/>
          </p:cNvSpPr>
          <p:nvPr>
            <p:ph type="body" idx="1"/>
          </p:nvPr>
        </p:nvSpPr>
        <p:spPr>
          <a:xfrm>
            <a:off x="457200" y="1618508"/>
            <a:ext cx="8229600" cy="4128029"/>
          </a:xfrm>
          <a:prstGeom prst="rect">
            <a:avLst/>
          </a:prstGeom>
          <a:noFill/>
          <a:ln>
            <a:noFill/>
          </a:ln>
        </p:spPr>
        <p:txBody>
          <a:bodyPr lIns="91425" tIns="91425" rIns="91425" bIns="91425" anchor="t" anchorCtr="0"/>
          <a:lstStyle>
            <a:lvl1pPr marL="342900" marR="0" indent="-139700" algn="l" rtl="0">
              <a:lnSpc>
                <a:spcPct val="100000"/>
              </a:lnSpc>
              <a:spcBef>
                <a:spcPts val="640"/>
              </a:spcBef>
              <a:spcAft>
                <a:spcPts val="0"/>
              </a:spcAft>
              <a:buClr>
                <a:schemeClr val="dk1"/>
              </a:buClr>
              <a:buFont typeface="Calibri"/>
              <a:buChar char="•"/>
              <a:defRPr sz="3200" b="0" i="0" u="none" strike="noStrike" cap="none" baseline="0">
                <a:solidFill>
                  <a:schemeClr val="dk1"/>
                </a:solidFill>
                <a:latin typeface="Calibri"/>
                <a:ea typeface="Calibri"/>
                <a:cs typeface="Calibri"/>
                <a:sym typeface="Calibri"/>
              </a:defRPr>
            </a:lvl1pPr>
            <a:lvl2pPr marL="742950" marR="0" indent="-107950" algn="l" rtl="0">
              <a:spcBef>
                <a:spcPts val="560"/>
              </a:spcBef>
              <a:buClr>
                <a:schemeClr val="dk1"/>
              </a:buClr>
              <a:buFont typeface="Calibri"/>
              <a:buChar char="–"/>
              <a:defRPr sz="2800" b="0" i="0" u="none" strike="noStrike" cap="none" baseline="0">
                <a:solidFill>
                  <a:schemeClr val="dk1"/>
                </a:solidFill>
                <a:latin typeface="Calibri"/>
                <a:ea typeface="Calibri"/>
                <a:cs typeface="Calibri"/>
                <a:sym typeface="Calibri"/>
              </a:defRPr>
            </a:lvl2pPr>
            <a:lvl3pPr marL="914400" marR="0" indent="0" algn="l" rtl="0">
              <a:spcBef>
                <a:spcPts val="480"/>
              </a:spcBef>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60" r:id="rId1"/>
    <p:sldLayoutId id="2147483665" r:id="rId2"/>
    <p:sldLayoutId id="2147483667" r:id="rId3"/>
    <p:sldLayoutId id="2147483668" r:id="rId4"/>
    <p:sldLayoutId id="2147483669" r:id="rId5"/>
    <p:sldLayoutId id="2147483670" r:id="rId6"/>
    <p:sldLayoutId id="2147483671" r:id="rId7"/>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sldNum="0" hd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rgbClr val="004685"/>
              </a:buClr>
              <a:buSzPts val="4400"/>
              <a:buFont typeface="Calibri"/>
              <a:buNone/>
              <a:defRPr sz="4400" b="0" i="0" u="none" strike="noStrike" cap="none">
                <a:solidFill>
                  <a:srgbClr val="004685"/>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457200" y="1600200"/>
            <a:ext cx="8229600" cy="4128000"/>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a:p>
        </p:txBody>
      </p:sp>
      <p:sp>
        <p:nvSpPr>
          <p:cNvPr id="9" name="Google Shape;9;p1"/>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a:p>
        </p:txBody>
      </p:sp>
    </p:spTree>
    <p:extLst>
      <p:ext uri="{BB962C8B-B14F-4D97-AF65-F5344CB8AC3E}">
        <p14:creationId xmlns:p14="http://schemas.microsoft.com/office/powerpoint/2010/main" val="1024080872"/>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7"/>
          <a:stretch>
            <a:fillRect/>
          </a:stretch>
        </a:blipFill>
        <a:effectLst/>
      </p:bgPr>
    </p:bg>
    <p:spTree>
      <p:nvGrpSpPr>
        <p:cNvPr id="1" name="Shape 8"/>
        <p:cNvGrpSpPr/>
        <p:nvPr/>
      </p:nvGrpSpPr>
      <p:grpSpPr>
        <a:xfrm>
          <a:off x="0" y="0"/>
          <a:ext cx="0" cy="0"/>
          <a:chOff x="0" y="0"/>
          <a:chExt cx="0" cy="0"/>
        </a:xfrm>
      </p:grpSpPr>
      <p:sp>
        <p:nvSpPr>
          <p:cNvPr id="9" name="Shape 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indent="0" algn="l" rtl="0">
              <a:spcBef>
                <a:spcPts val="0"/>
              </a:spcBef>
              <a:buClr>
                <a:srgbClr val="004685"/>
              </a:buClr>
              <a:buFont typeface="Calibri"/>
              <a:buNone/>
              <a:defRPr sz="4400" b="1" i="0" u="none" strike="noStrike" cap="none" baseline="0">
                <a:solidFill>
                  <a:srgbClr val="004685"/>
                </a:solidFill>
                <a:latin typeface="Calibri"/>
                <a:ea typeface="Calibri"/>
                <a:cs typeface="Calibri"/>
                <a:sym typeface="Calibri"/>
              </a:defRPr>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
        <p:nvSpPr>
          <p:cNvPr id="10" name="Shape 10"/>
          <p:cNvSpPr txBox="1">
            <a:spLocks noGrp="1"/>
          </p:cNvSpPr>
          <p:nvPr>
            <p:ph type="body" idx="1"/>
          </p:nvPr>
        </p:nvSpPr>
        <p:spPr>
          <a:xfrm>
            <a:off x="457200" y="1618508"/>
            <a:ext cx="8229600" cy="4128029"/>
          </a:xfrm>
          <a:prstGeom prst="rect">
            <a:avLst/>
          </a:prstGeom>
          <a:noFill/>
          <a:ln>
            <a:noFill/>
          </a:ln>
        </p:spPr>
        <p:txBody>
          <a:bodyPr lIns="91425" tIns="91425" rIns="91425" bIns="91425" anchor="t" anchorCtr="0"/>
          <a:lstStyle>
            <a:lvl1pPr marL="342900" marR="0" indent="-139700" algn="l" rtl="0">
              <a:lnSpc>
                <a:spcPct val="100000"/>
              </a:lnSpc>
              <a:spcBef>
                <a:spcPts val="640"/>
              </a:spcBef>
              <a:spcAft>
                <a:spcPts val="0"/>
              </a:spcAft>
              <a:buClr>
                <a:schemeClr val="dk1"/>
              </a:buClr>
              <a:buFont typeface="Calibri"/>
              <a:buChar char="•"/>
              <a:defRPr sz="3200" b="0" i="0" u="none" strike="noStrike" cap="none" baseline="0">
                <a:solidFill>
                  <a:schemeClr val="dk1"/>
                </a:solidFill>
                <a:latin typeface="Calibri"/>
                <a:ea typeface="Calibri"/>
                <a:cs typeface="Calibri"/>
                <a:sym typeface="Calibri"/>
              </a:defRPr>
            </a:lvl1pPr>
            <a:lvl2pPr marL="742950" marR="0" indent="-107950" algn="l" rtl="0">
              <a:spcBef>
                <a:spcPts val="560"/>
              </a:spcBef>
              <a:buClr>
                <a:schemeClr val="dk1"/>
              </a:buClr>
              <a:buFont typeface="Calibri"/>
              <a:buChar char="–"/>
              <a:defRPr sz="2800" b="0" i="0" u="none" strike="noStrike" cap="none" baseline="0">
                <a:solidFill>
                  <a:schemeClr val="dk1"/>
                </a:solidFill>
                <a:latin typeface="Calibri"/>
                <a:ea typeface="Calibri"/>
                <a:cs typeface="Calibri"/>
                <a:sym typeface="Calibri"/>
              </a:defRPr>
            </a:lvl2pPr>
            <a:lvl3pPr marL="914400" marR="0" indent="0" algn="l" rtl="0">
              <a:spcBef>
                <a:spcPts val="480"/>
              </a:spcBef>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endParaRPr/>
          </a:p>
        </p:txBody>
      </p:sp>
      <p:sp>
        <p:nvSpPr>
          <p:cNvPr id="11" name="Shape 11"/>
          <p:cNvSpPr txBox="1">
            <a:spLocks noGrp="1"/>
          </p:cNvSpPr>
          <p:nvPr>
            <p:ph type="ftr" idx="11"/>
          </p:nvPr>
        </p:nvSpPr>
        <p:spPr>
          <a:xfrm>
            <a:off x="1574800" y="6356350"/>
            <a:ext cx="5384799" cy="365125"/>
          </a:xfrm>
          <a:prstGeom prst="rect">
            <a:avLst/>
          </a:prstGeom>
          <a:noFill/>
          <a:ln>
            <a:noFill/>
          </a:ln>
        </p:spPr>
        <p:txBody>
          <a:bodyPr lIns="91425" tIns="91425" rIns="91425" bIns="91425" anchor="t" anchorCtr="0"/>
          <a:lstStyle>
            <a:lvl1pPr marL="0" marR="0" indent="0" algn="ctr" rtl="0">
              <a:defRPr sz="1400" b="0" i="0" u="none" strike="noStrike" cap="none" baseline="0">
                <a:solidFill>
                  <a:schemeClr val="dk1"/>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solidFill>
                <a:srgbClr val="000000"/>
              </a:solidFill>
            </a:endParaRPr>
          </a:p>
        </p:txBody>
      </p:sp>
    </p:spTree>
    <p:extLst>
      <p:ext uri="{BB962C8B-B14F-4D97-AF65-F5344CB8AC3E}">
        <p14:creationId xmlns:p14="http://schemas.microsoft.com/office/powerpoint/2010/main" val="3438145451"/>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hf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75"/>
        <p:cNvGrpSpPr/>
        <p:nvPr/>
      </p:nvGrpSpPr>
      <p:grpSpPr>
        <a:xfrm>
          <a:off x="0" y="0"/>
          <a:ext cx="0" cy="0"/>
          <a:chOff x="0" y="0"/>
          <a:chExt cx="0" cy="0"/>
        </a:xfrm>
      </p:grpSpPr>
      <p:sp>
        <p:nvSpPr>
          <p:cNvPr id="76" name="Google Shape;76;p13"/>
          <p:cNvSpPr txBox="1">
            <a:spLocks noGrp="1"/>
          </p:cNvSpPr>
          <p:nvPr>
            <p:ph type="title"/>
          </p:nvPr>
        </p:nvSpPr>
        <p:spPr>
          <a:xfrm>
            <a:off x="457200" y="274639"/>
            <a:ext cx="8229600" cy="11432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4685"/>
              </a:buClr>
              <a:buSzPts val="4400"/>
              <a:buFont typeface="Calibri"/>
              <a:buNone/>
              <a:defRPr sz="4400" b="0" i="0" u="none" strike="noStrike" cap="none">
                <a:solidFill>
                  <a:srgbClr val="004685"/>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13"/>
          <p:cNvSpPr txBox="1">
            <a:spLocks noGrp="1"/>
          </p:cNvSpPr>
          <p:nvPr>
            <p:ph type="body" idx="1"/>
          </p:nvPr>
        </p:nvSpPr>
        <p:spPr>
          <a:xfrm>
            <a:off x="457200" y="1600200"/>
            <a:ext cx="8229600" cy="4128000"/>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8" name="Google Shape;78;p13"/>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9" name="Google Shape;79;p13"/>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539324521"/>
      </p:ext>
    </p:extLst>
  </p:cSld>
  <p:clrMap bg1="lt1" tx1="dk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3.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1.gif"/><Relationship Id="rId7" Type="http://schemas.openxmlformats.org/officeDocument/2006/relationships/diagramColors" Target="../diagrams/colors1.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77.tiff"/><Relationship Id="rId2" Type="http://schemas.openxmlformats.org/officeDocument/2006/relationships/notesSlide" Target="../notesSlides/notesSlide42.xml"/><Relationship Id="rId1" Type="http://schemas.openxmlformats.org/officeDocument/2006/relationships/slideLayout" Target="../slideLayouts/slideLayout19.xml"/><Relationship Id="rId4" Type="http://schemas.openxmlformats.org/officeDocument/2006/relationships/image" Target="../media/image78.tiff"/></Relationships>
</file>

<file path=ppt/slides/_rels/slide114.xml.rels><?xml version="1.0" encoding="UTF-8" standalone="yes"?>
<Relationships xmlns="http://schemas.openxmlformats.org/package/2006/relationships"><Relationship Id="rId3" Type="http://schemas.openxmlformats.org/officeDocument/2006/relationships/image" Target="../media/image79.tiff"/><Relationship Id="rId2" Type="http://schemas.openxmlformats.org/officeDocument/2006/relationships/notesSlide" Target="../notesSlides/notesSlide43.xml"/><Relationship Id="rId1" Type="http://schemas.openxmlformats.org/officeDocument/2006/relationships/slideLayout" Target="../slideLayouts/slideLayout19.xml"/><Relationship Id="rId4" Type="http://schemas.openxmlformats.org/officeDocument/2006/relationships/image" Target="../media/image80.tiff"/></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4.xml"/><Relationship Id="rId1" Type="http://schemas.openxmlformats.org/officeDocument/2006/relationships/slideLayout" Target="../slideLayouts/slideLayout19.xml"/><Relationship Id="rId6" Type="http://schemas.openxmlformats.org/officeDocument/2006/relationships/image" Target="../media/image84.tiff"/><Relationship Id="rId5" Type="http://schemas.openxmlformats.org/officeDocument/2006/relationships/image" Target="../media/image83.png"/><Relationship Id="rId4" Type="http://schemas.openxmlformats.org/officeDocument/2006/relationships/image" Target="../media/image82.png"/></Relationships>
</file>

<file path=ppt/slides/_rels/slide1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5.xml"/><Relationship Id="rId1" Type="http://schemas.openxmlformats.org/officeDocument/2006/relationships/slideLayout" Target="../slideLayouts/slideLayout8.xml"/><Relationship Id="rId5" Type="http://schemas.openxmlformats.org/officeDocument/2006/relationships/image" Target="../media/image3.png"/><Relationship Id="rId4" Type="http://schemas.openxmlformats.org/officeDocument/2006/relationships/image" Target="../media/image5.png"/></Relationships>
</file>

<file path=ppt/slides/_rels/slide1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25.xml"/></Relationships>
</file>

<file path=ppt/slides/_rels/slide11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2.png"/><Relationship Id="rId7" Type="http://schemas.openxmlformats.org/officeDocument/2006/relationships/image" Target="../media/image15.gif"/><Relationship Id="rId12"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http://www.gartner.com/silentlocalechooser.jsp?locale=wcw" TargetMode="External"/><Relationship Id="rId11" Type="http://schemas.openxmlformats.org/officeDocument/2006/relationships/image" Target="../media/image19.png"/><Relationship Id="rId5" Type="http://schemas.openxmlformats.org/officeDocument/2006/relationships/image" Target="../media/image14.png"/><Relationship Id="rId10" Type="http://schemas.openxmlformats.org/officeDocument/2006/relationships/image" Target="../media/image18.png"/><Relationship Id="rId4" Type="http://schemas.openxmlformats.org/officeDocument/2006/relationships/image" Target="../media/image13.jpeg"/><Relationship Id="rId9" Type="http://schemas.openxmlformats.org/officeDocument/2006/relationships/image" Target="../media/image17.png"/><Relationship Id="rId1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3.png"/><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s://owaspsamm.org/" TargetMode="External"/><Relationship Id="rId5" Type="http://schemas.openxmlformats.org/officeDocument/2006/relationships/image" Target="../media/image23.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eepurl.com/ghAr8b"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68.gif"/><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github.com/OWASP/samm/tree/master/Supporting%20Resources/v2.0/toolbox" TargetMode="Externa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8"/>
        <p:cNvGrpSpPr/>
        <p:nvPr/>
      </p:nvGrpSpPr>
      <p:grpSpPr>
        <a:xfrm>
          <a:off x="0" y="0"/>
          <a:ext cx="0" cy="0"/>
          <a:chOff x="0" y="0"/>
          <a:chExt cx="0" cy="0"/>
        </a:xfrm>
      </p:grpSpPr>
      <p:sp>
        <p:nvSpPr>
          <p:cNvPr id="149" name="Google Shape;149;p25"/>
          <p:cNvSpPr txBox="1">
            <a:spLocks noGrp="1"/>
          </p:cNvSpPr>
          <p:nvPr>
            <p:ph type="ctrTitle"/>
          </p:nvPr>
        </p:nvSpPr>
        <p:spPr>
          <a:xfrm>
            <a:off x="1374843" y="2971355"/>
            <a:ext cx="6809700" cy="1102500"/>
          </a:xfrm>
          <a:prstGeom prst="rect">
            <a:avLst/>
          </a:prstGeom>
          <a:noFill/>
          <a:ln>
            <a:noFill/>
          </a:ln>
        </p:spPr>
        <p:txBody>
          <a:bodyPr spcFirstLastPara="1" wrap="square" lIns="91425" tIns="45700" rIns="91425" bIns="45700" anchor="ctr" anchorCtr="0">
            <a:noAutofit/>
          </a:bodyPr>
          <a:lstStyle/>
          <a:p>
            <a:pPr lvl="0"/>
            <a:r>
              <a:rPr lang="en-US" sz="3400" dirty="0">
                <a:solidFill>
                  <a:srgbClr val="FFFFFF"/>
                </a:solidFill>
                <a:latin typeface="Days One"/>
                <a:ea typeface="Days One"/>
                <a:cs typeface="Days One"/>
                <a:sym typeface="Days One"/>
              </a:rPr>
              <a:t>OWASP SAMM2 </a:t>
            </a:r>
            <a:r>
              <a:rPr lang="en-US" sz="3400" dirty="0" smtClean="0">
                <a:solidFill>
                  <a:srgbClr val="FFFFFF"/>
                </a:solidFill>
                <a:latin typeface="Days One"/>
                <a:ea typeface="Days One"/>
                <a:cs typeface="Days One"/>
                <a:sym typeface="Days One"/>
              </a:rPr>
              <a:t>Training </a:t>
            </a:r>
            <a:r>
              <a:rPr lang="en-US" sz="3400" dirty="0" smtClean="0">
                <a:solidFill>
                  <a:srgbClr val="FFFFFF"/>
                </a:solidFill>
                <a:latin typeface="Days One"/>
                <a:ea typeface="Days One"/>
                <a:cs typeface="Days One"/>
                <a:sym typeface="Days One"/>
              </a:rPr>
              <a:t>– </a:t>
            </a:r>
            <a:r>
              <a:rPr lang="en-US" sz="3400" dirty="0">
                <a:solidFill>
                  <a:srgbClr val="FFFFFF"/>
                </a:solidFill>
                <a:latin typeface="Days One"/>
                <a:ea typeface="Days One"/>
                <a:cs typeface="Days One"/>
                <a:sym typeface="Days One"/>
              </a:rPr>
              <a:t/>
            </a:r>
            <a:br>
              <a:rPr lang="en-US" sz="3400" dirty="0">
                <a:solidFill>
                  <a:srgbClr val="FFFFFF"/>
                </a:solidFill>
                <a:latin typeface="Days One"/>
                <a:ea typeface="Days One"/>
                <a:cs typeface="Days One"/>
                <a:sym typeface="Days One"/>
              </a:rPr>
            </a:br>
            <a:r>
              <a:rPr lang="en-US" sz="3400" dirty="0">
                <a:solidFill>
                  <a:srgbClr val="FFFFFF"/>
                </a:solidFill>
                <a:latin typeface="Days One"/>
                <a:ea typeface="Days One"/>
                <a:cs typeface="Days One"/>
                <a:sym typeface="Days One"/>
              </a:rPr>
              <a:t>Your Dynamic Software Security Journey</a:t>
            </a:r>
            <a:endParaRPr sz="3400" dirty="0">
              <a:solidFill>
                <a:srgbClr val="FFFFFF"/>
              </a:solidFill>
              <a:latin typeface="Days One"/>
              <a:ea typeface="Days One"/>
              <a:cs typeface="Days One"/>
              <a:sym typeface="Days One"/>
            </a:endParaRPr>
          </a:p>
        </p:txBody>
      </p:sp>
      <p:sp>
        <p:nvSpPr>
          <p:cNvPr id="150" name="Google Shape;150;p25"/>
          <p:cNvSpPr txBox="1">
            <a:spLocks noGrp="1"/>
          </p:cNvSpPr>
          <p:nvPr>
            <p:ph type="subTitle" idx="1"/>
          </p:nvPr>
        </p:nvSpPr>
        <p:spPr>
          <a:xfrm>
            <a:off x="1374850" y="4686792"/>
            <a:ext cx="6320400" cy="792672"/>
          </a:xfrm>
          <a:prstGeom prst="rect">
            <a:avLst/>
          </a:prstGeom>
          <a:noFill/>
          <a:ln>
            <a:noFill/>
          </a:ln>
        </p:spPr>
        <p:txBody>
          <a:bodyPr spcFirstLastPara="1" wrap="square" lIns="91425" tIns="45700" rIns="91425" bIns="45700" anchor="t" anchorCtr="0">
            <a:noAutofit/>
          </a:bodyPr>
          <a:lstStyle/>
          <a:p>
            <a:pPr marL="0" indent="0">
              <a:lnSpc>
                <a:spcPct val="115000"/>
              </a:lnSpc>
              <a:spcBef>
                <a:spcPts val="0"/>
              </a:spcBef>
              <a:buSzPts val="2960"/>
            </a:pPr>
            <a:r>
              <a:rPr lang="nl-BE" sz="1800" dirty="0" smtClean="0">
                <a:latin typeface="Source Sans Pro"/>
                <a:ea typeface="Source Sans Pro"/>
                <a:cs typeface="Source Sans Pro"/>
                <a:sym typeface="Source Sans Pro"/>
              </a:rPr>
              <a:t>OWASP - ISACA </a:t>
            </a:r>
            <a:r>
              <a:rPr lang="nl-BE" sz="1800" dirty="0">
                <a:latin typeface="Source Sans Pro"/>
                <a:ea typeface="Source Sans Pro"/>
                <a:cs typeface="Source Sans Pro"/>
                <a:sym typeface="Source Sans Pro"/>
              </a:rPr>
              <a:t>Helsinki </a:t>
            </a:r>
            <a:r>
              <a:rPr lang="nl-BE" sz="1800" dirty="0" err="1" smtClean="0">
                <a:latin typeface="Source Sans Pro"/>
                <a:ea typeface="Source Sans Pro"/>
                <a:cs typeface="Source Sans Pro"/>
                <a:sym typeface="Source Sans Pro"/>
              </a:rPr>
              <a:t>chapter</a:t>
            </a:r>
            <a:endParaRPr lang="nl-BE" sz="1800" dirty="0">
              <a:latin typeface="Source Sans Pro"/>
              <a:ea typeface="Source Sans Pro"/>
              <a:cs typeface="Source Sans Pro"/>
              <a:sym typeface="Source Sans Pro"/>
            </a:endParaRPr>
          </a:p>
          <a:p>
            <a:pPr marL="0" indent="0">
              <a:lnSpc>
                <a:spcPct val="115000"/>
              </a:lnSpc>
              <a:spcBef>
                <a:spcPts val="0"/>
              </a:spcBef>
              <a:buSzPts val="2960"/>
            </a:pPr>
            <a:r>
              <a:rPr lang="nl-BE" sz="1800" dirty="0" err="1" smtClean="0">
                <a:latin typeface="Source Sans Pro"/>
                <a:ea typeface="Source Sans Pro"/>
                <a:cs typeface="Source Sans Pro"/>
                <a:sym typeface="Source Sans Pro"/>
              </a:rPr>
              <a:t>Wednesday</a:t>
            </a:r>
            <a:r>
              <a:rPr lang="nl-BE" sz="1800" dirty="0" smtClean="0">
                <a:latin typeface="Source Sans Pro"/>
                <a:ea typeface="Source Sans Pro"/>
                <a:cs typeface="Source Sans Pro"/>
                <a:sym typeface="Source Sans Pro"/>
              </a:rPr>
              <a:t>, </a:t>
            </a:r>
            <a:r>
              <a:rPr lang="nl-BE" sz="1800" dirty="0" err="1">
                <a:latin typeface="Source Sans Pro"/>
                <a:ea typeface="Source Sans Pro"/>
                <a:cs typeface="Source Sans Pro"/>
                <a:sym typeface="Source Sans Pro"/>
              </a:rPr>
              <a:t>October</a:t>
            </a:r>
            <a:r>
              <a:rPr lang="nl-BE" sz="1800" dirty="0">
                <a:latin typeface="Source Sans Pro"/>
                <a:ea typeface="Source Sans Pro"/>
                <a:cs typeface="Source Sans Pro"/>
                <a:sym typeface="Source Sans Pro"/>
              </a:rPr>
              <a:t> </a:t>
            </a:r>
            <a:r>
              <a:rPr lang="nl-BE" sz="1800" dirty="0" smtClean="0">
                <a:latin typeface="Source Sans Pro"/>
                <a:ea typeface="Source Sans Pro"/>
                <a:cs typeface="Source Sans Pro"/>
                <a:sym typeface="Source Sans Pro"/>
              </a:rPr>
              <a:t>23, </a:t>
            </a:r>
            <a:r>
              <a:rPr lang="nl-BE" sz="1800" dirty="0">
                <a:latin typeface="Source Sans Pro"/>
                <a:ea typeface="Source Sans Pro"/>
                <a:cs typeface="Source Sans Pro"/>
                <a:sym typeface="Source Sans Pro"/>
              </a:rPr>
              <a:t>2019</a:t>
            </a:r>
            <a:endParaRPr sz="1800" dirty="0">
              <a:latin typeface="Source Sans Pro"/>
              <a:ea typeface="Source Sans Pro"/>
              <a:cs typeface="Source Sans Pro"/>
              <a:sym typeface="Source Sans Pro"/>
            </a:endParaRPr>
          </a:p>
        </p:txBody>
      </p:sp>
      <p:pic>
        <p:nvPicPr>
          <p:cNvPr id="152" name="Google Shape;152;p25"/>
          <p:cNvPicPr preferRelativeResize="0"/>
          <p:nvPr/>
        </p:nvPicPr>
        <p:blipFill>
          <a:blip r:embed="rId4">
            <a:alphaModFix/>
          </a:blip>
          <a:stretch>
            <a:fillRect/>
          </a:stretch>
        </p:blipFill>
        <p:spPr>
          <a:xfrm>
            <a:off x="422025" y="1309875"/>
            <a:ext cx="2292600" cy="820700"/>
          </a:xfrm>
          <a:prstGeom prst="rect">
            <a:avLst/>
          </a:prstGeom>
          <a:noFill/>
          <a:ln>
            <a:noFill/>
          </a:ln>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16739" y="1140468"/>
            <a:ext cx="3447295" cy="1301499"/>
          </a:xfrm>
          <a:prstGeom prst="rect">
            <a:avLst/>
          </a:prstGeom>
        </p:spPr>
      </p:pic>
    </p:spTree>
    <p:extLst>
      <p:ext uri="{BB962C8B-B14F-4D97-AF65-F5344CB8AC3E}">
        <p14:creationId xmlns:p14="http://schemas.microsoft.com/office/powerpoint/2010/main" val="1795468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Today’s Agenda</a:t>
            </a:r>
            <a:endParaRPr lang="en-GB" dirty="0"/>
          </a:p>
        </p:txBody>
      </p:sp>
      <p:sp>
        <p:nvSpPr>
          <p:cNvPr id="4" name="Text Placeholder 3"/>
          <p:cNvSpPr>
            <a:spLocks noGrp="1"/>
          </p:cNvSpPr>
          <p:nvPr>
            <p:ph type="body" idx="1"/>
          </p:nvPr>
        </p:nvSpPr>
        <p:spPr/>
        <p:txBody>
          <a:bodyPr/>
          <a:lstStyle/>
          <a:p>
            <a:r>
              <a:rPr lang="en-GB" sz="2800" b="1" dirty="0" smtClean="0"/>
              <a:t>Introduction to SDLC and OWASP SAMM</a:t>
            </a:r>
          </a:p>
          <a:p>
            <a:r>
              <a:rPr lang="en-GB" sz="2800" dirty="0" smtClean="0"/>
              <a:t>Applying OWASP SAMM</a:t>
            </a:r>
            <a:endParaRPr lang="en-GB" sz="2800" dirty="0"/>
          </a:p>
          <a:p>
            <a:pPr lvl="1"/>
            <a:r>
              <a:rPr lang="en-GB" sz="2400" dirty="0" smtClean="0"/>
              <a:t>Methodology</a:t>
            </a:r>
          </a:p>
          <a:p>
            <a:pPr lvl="1"/>
            <a:r>
              <a:rPr lang="en-GB" sz="2400" dirty="0" smtClean="0"/>
              <a:t>Assessment Governance</a:t>
            </a:r>
          </a:p>
          <a:p>
            <a:pPr lvl="1"/>
            <a:r>
              <a:rPr lang="en-GB" sz="2400" dirty="0" smtClean="0"/>
              <a:t>Assessment Design</a:t>
            </a:r>
          </a:p>
          <a:p>
            <a:pPr lvl="1"/>
            <a:r>
              <a:rPr lang="en-GB" sz="2400" dirty="0" smtClean="0"/>
              <a:t>Assessment Implementation</a:t>
            </a:r>
          </a:p>
          <a:p>
            <a:pPr lvl="1"/>
            <a:r>
              <a:rPr lang="en-GB" sz="2400" dirty="0" smtClean="0"/>
              <a:t>Assessment Verification</a:t>
            </a:r>
          </a:p>
          <a:p>
            <a:pPr lvl="1"/>
            <a:r>
              <a:rPr lang="en-GB" sz="2400" dirty="0" smtClean="0"/>
              <a:t>Assessment Operations</a:t>
            </a:r>
          </a:p>
          <a:p>
            <a:pPr lvl="1"/>
            <a:r>
              <a:rPr lang="en-GB" sz="2400" dirty="0" smtClean="0"/>
              <a:t>Setting Improvement Targets</a:t>
            </a:r>
            <a:endParaRPr lang="en-GB" dirty="0" smtClean="0"/>
          </a:p>
          <a:p>
            <a:r>
              <a:rPr lang="en-GB" sz="2800" dirty="0" smtClean="0"/>
              <a:t>OWASP SAMM Tools</a:t>
            </a:r>
          </a:p>
          <a:p>
            <a:r>
              <a:rPr lang="en-GB" sz="2800" dirty="0" smtClean="0"/>
              <a:t>OWASP SAMM Best Practices</a:t>
            </a:r>
          </a:p>
        </p:txBody>
      </p:sp>
    </p:spTree>
    <p:extLst>
      <p:ext uri="{BB962C8B-B14F-4D97-AF65-F5344CB8AC3E}">
        <p14:creationId xmlns:p14="http://schemas.microsoft.com/office/powerpoint/2010/main" val="3937132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Today’s Agenda</a:t>
            </a:r>
            <a:endParaRPr lang="en-GB" dirty="0"/>
          </a:p>
        </p:txBody>
      </p:sp>
      <p:sp>
        <p:nvSpPr>
          <p:cNvPr id="4" name="Text Placeholder 3"/>
          <p:cNvSpPr>
            <a:spLocks noGrp="1"/>
          </p:cNvSpPr>
          <p:nvPr>
            <p:ph type="body" idx="1"/>
          </p:nvPr>
        </p:nvSpPr>
        <p:spPr/>
        <p:txBody>
          <a:bodyPr/>
          <a:lstStyle/>
          <a:p>
            <a:r>
              <a:rPr lang="en-GB" sz="2800" dirty="0" smtClean="0"/>
              <a:t>Introduction to SDLC and OWASP SAMM</a:t>
            </a:r>
          </a:p>
          <a:p>
            <a:r>
              <a:rPr lang="en-GB" sz="2800" dirty="0" smtClean="0"/>
              <a:t>Applying OWASP SAMM</a:t>
            </a:r>
            <a:endParaRPr lang="en-GB" sz="2800" dirty="0"/>
          </a:p>
          <a:p>
            <a:pPr lvl="1"/>
            <a:r>
              <a:rPr lang="en-GB" sz="2400" dirty="0" smtClean="0"/>
              <a:t>Methodology</a:t>
            </a:r>
          </a:p>
          <a:p>
            <a:pPr lvl="1"/>
            <a:r>
              <a:rPr lang="en-GB" sz="2400" dirty="0" smtClean="0"/>
              <a:t>Assessment Governance</a:t>
            </a:r>
          </a:p>
          <a:p>
            <a:pPr lvl="1"/>
            <a:r>
              <a:rPr lang="en-GB" sz="2400" dirty="0" smtClean="0"/>
              <a:t>Assessment Construction</a:t>
            </a:r>
          </a:p>
          <a:p>
            <a:pPr lvl="1"/>
            <a:r>
              <a:rPr lang="en-GB" sz="2400" dirty="0" smtClean="0"/>
              <a:t>Assessment Verification</a:t>
            </a:r>
          </a:p>
          <a:p>
            <a:pPr lvl="1"/>
            <a:r>
              <a:rPr lang="en-GB" sz="2400" dirty="0" smtClean="0"/>
              <a:t>Assessment Operations</a:t>
            </a:r>
          </a:p>
          <a:p>
            <a:pPr lvl="1"/>
            <a:r>
              <a:rPr lang="en-GB" sz="2400" dirty="0" smtClean="0"/>
              <a:t>Setting Improvement Targets</a:t>
            </a:r>
          </a:p>
          <a:p>
            <a:r>
              <a:rPr lang="en-GB" sz="2800" dirty="0" smtClean="0"/>
              <a:t>OWASP SAMM Tools</a:t>
            </a:r>
          </a:p>
          <a:p>
            <a:r>
              <a:rPr lang="en-GB" sz="2800" b="1" dirty="0" smtClean="0"/>
              <a:t>OWASP SAMM Best Practices</a:t>
            </a:r>
          </a:p>
        </p:txBody>
      </p:sp>
    </p:spTree>
    <p:extLst>
      <p:ext uri="{BB962C8B-B14F-4D97-AF65-F5344CB8AC3E}">
        <p14:creationId xmlns:p14="http://schemas.microsoft.com/office/powerpoint/2010/main" val="2607531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The importance of a Business Case	</a:t>
            </a:r>
            <a:endParaRPr lang="en-GB" dirty="0"/>
          </a:p>
        </p:txBody>
      </p:sp>
      <p:sp>
        <p:nvSpPr>
          <p:cNvPr id="7" name="Content Placeholder 6"/>
          <p:cNvSpPr>
            <a:spLocks noGrp="1"/>
          </p:cNvSpPr>
          <p:nvPr>
            <p:ph type="body" idx="1"/>
          </p:nvPr>
        </p:nvSpPr>
        <p:spPr/>
        <p:txBody>
          <a:bodyPr/>
          <a:lstStyle/>
          <a:p>
            <a:pPr marL="127000" indent="0">
              <a:buNone/>
            </a:pPr>
            <a:r>
              <a:rPr lang="en-GB" dirty="0" smtClean="0"/>
              <a:t>If you want your company to improve, management buy-in is crucial</a:t>
            </a:r>
          </a:p>
          <a:p>
            <a:pPr>
              <a:buFont typeface="Symbol"/>
              <a:buChar char="Þ"/>
            </a:pPr>
            <a:r>
              <a:rPr lang="en-GB" dirty="0" smtClean="0"/>
              <a:t>You will need a business case to convince them</a:t>
            </a:r>
          </a:p>
          <a:p>
            <a:pPr>
              <a:buFont typeface="Symbol"/>
              <a:buChar char="Þ"/>
            </a:pPr>
            <a:endParaRPr lang="en-GB" dirty="0"/>
          </a:p>
          <a:p>
            <a:pPr marL="0" indent="0">
              <a:buNone/>
            </a:pPr>
            <a:r>
              <a:rPr lang="en-GB" dirty="0" smtClean="0"/>
              <a:t>Typical arguments:</a:t>
            </a:r>
          </a:p>
          <a:p>
            <a:pPr>
              <a:buFont typeface="Arial" panose="020B0604020202020204" pitchFamily="34" charset="0"/>
              <a:buChar char="•"/>
            </a:pPr>
            <a:r>
              <a:rPr lang="en-GB" dirty="0" smtClean="0"/>
              <a:t>Improved security quality</a:t>
            </a:r>
          </a:p>
          <a:p>
            <a:pPr>
              <a:buFont typeface="Arial" panose="020B0604020202020204" pitchFamily="34" charset="0"/>
              <a:buChar char="•"/>
            </a:pPr>
            <a:r>
              <a:rPr lang="en-GB" dirty="0" smtClean="0"/>
              <a:t>Better cost efficiency</a:t>
            </a:r>
          </a:p>
          <a:p>
            <a:pPr>
              <a:buFont typeface="Arial" panose="020B0604020202020204" pitchFamily="34" charset="0"/>
              <a:buChar char="•"/>
            </a:pPr>
            <a:r>
              <a:rPr lang="en-GB" dirty="0" smtClean="0"/>
              <a:t>Compliance</a:t>
            </a:r>
          </a:p>
          <a:p>
            <a:pPr>
              <a:buFont typeface="Arial" panose="020B0604020202020204" pitchFamily="34" charset="0"/>
              <a:buChar char="•"/>
            </a:pPr>
            <a:r>
              <a:rPr lang="en-GB" dirty="0" smtClean="0"/>
              <a:t>Risk management</a:t>
            </a:r>
          </a:p>
          <a:p>
            <a:pPr>
              <a:buFont typeface="Arial" panose="020B0604020202020204" pitchFamily="34" charset="0"/>
              <a:buChar char="•"/>
            </a:pPr>
            <a:r>
              <a:rPr lang="en-GB" dirty="0" smtClean="0"/>
              <a:t>Customer satisfaction</a:t>
            </a:r>
          </a:p>
          <a:p>
            <a:pPr>
              <a:buFont typeface="Arial" panose="020B0604020202020204" pitchFamily="34" charset="0"/>
              <a:buChar char="•"/>
            </a:pPr>
            <a:r>
              <a:rPr lang="en-GB" dirty="0" smtClean="0"/>
              <a:t>Reputation management</a:t>
            </a:r>
          </a:p>
        </p:txBody>
      </p:sp>
      <p:pic>
        <p:nvPicPr>
          <p:cNvPr id="4098" name="Picture 2" descr="business-i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2058894"/>
            <a:ext cx="3543300" cy="35787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9486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Entry Points</a:t>
            </a:r>
            <a:endParaRPr lang="en-GB" dirty="0"/>
          </a:p>
        </p:txBody>
      </p:sp>
      <p:sp>
        <p:nvSpPr>
          <p:cNvPr id="3" name="Content Placeholder 2"/>
          <p:cNvSpPr>
            <a:spLocks noGrp="1"/>
          </p:cNvSpPr>
          <p:nvPr>
            <p:ph idx="1"/>
          </p:nvPr>
        </p:nvSpPr>
        <p:spPr/>
        <p:txBody>
          <a:bodyPr/>
          <a:lstStyle/>
          <a:p>
            <a:pPr marL="127000" indent="0">
              <a:buNone/>
            </a:pPr>
            <a:r>
              <a:rPr lang="en-GB" dirty="0" smtClean="0"/>
              <a:t>Pick the weak spots that can demonstrate short-term ROI</a:t>
            </a:r>
          </a:p>
          <a:p>
            <a:endParaRPr lang="en-GB" dirty="0" smtClean="0"/>
          </a:p>
          <a:p>
            <a:pPr marL="127000" indent="0">
              <a:buNone/>
            </a:pPr>
            <a:r>
              <a:rPr lang="en-GB" dirty="0" smtClean="0"/>
              <a:t>Typical examples</a:t>
            </a:r>
          </a:p>
          <a:p>
            <a:pPr lvl="2"/>
            <a:r>
              <a:rPr lang="en-GB" sz="2000" dirty="0"/>
              <a:t>Awareness training</a:t>
            </a:r>
          </a:p>
          <a:p>
            <a:pPr lvl="2"/>
            <a:r>
              <a:rPr lang="en-GB" sz="2000" dirty="0"/>
              <a:t>Coding Guidelines</a:t>
            </a:r>
          </a:p>
          <a:p>
            <a:pPr lvl="2"/>
            <a:r>
              <a:rPr lang="en-GB" sz="2000" dirty="0"/>
              <a:t>External </a:t>
            </a:r>
            <a:r>
              <a:rPr lang="en-GB" sz="2000" dirty="0" err="1"/>
              <a:t>Pentesting</a:t>
            </a:r>
            <a:endParaRPr lang="en-GB" sz="2000" dirty="0"/>
          </a:p>
          <a:p>
            <a:pPr marL="1371600" lvl="2" indent="-457200">
              <a:buFont typeface="+mj-lt"/>
              <a:buAutoNum type="arabicPeriod"/>
            </a:pPr>
            <a:endParaRPr lang="en-GB" dirty="0" smtClean="0"/>
          </a:p>
          <a:p>
            <a:pPr marL="127000" indent="0">
              <a:buNone/>
            </a:pPr>
            <a:r>
              <a:rPr lang="en-GB" dirty="0"/>
              <a:t>Success will help you in continuing your effort</a:t>
            </a:r>
          </a:p>
        </p:txBody>
      </p:sp>
    </p:spTree>
    <p:extLst>
      <p:ext uri="{BB962C8B-B14F-4D97-AF65-F5344CB8AC3E}">
        <p14:creationId xmlns:p14="http://schemas.microsoft.com/office/powerpoint/2010/main" val="17290943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Application categorization</a:t>
            </a:r>
            <a:endParaRPr lang="en-GB" dirty="0"/>
          </a:p>
        </p:txBody>
      </p:sp>
      <p:sp>
        <p:nvSpPr>
          <p:cNvPr id="3" name="Content Placeholder 2"/>
          <p:cNvSpPr>
            <a:spLocks noGrp="1"/>
          </p:cNvSpPr>
          <p:nvPr>
            <p:ph type="body" idx="1"/>
          </p:nvPr>
        </p:nvSpPr>
        <p:spPr/>
        <p:txBody>
          <a:bodyPr/>
          <a:lstStyle/>
          <a:p>
            <a:endParaRPr lang="en-GB" dirty="0" smtClean="0"/>
          </a:p>
          <a:p>
            <a:endParaRPr lang="en-GB" dirty="0" smtClean="0"/>
          </a:p>
          <a:p>
            <a:endParaRPr lang="en-GB" dirty="0" smtClean="0"/>
          </a:p>
          <a:p>
            <a:endParaRPr lang="en-GB" dirty="0"/>
          </a:p>
          <a:p>
            <a:endParaRPr lang="en-GB" dirty="0" smtClean="0"/>
          </a:p>
          <a:p>
            <a:endParaRPr lang="en-GB" dirty="0" smtClean="0"/>
          </a:p>
          <a:p>
            <a:endParaRPr lang="en-GB" dirty="0" smtClean="0"/>
          </a:p>
          <a:p>
            <a:endParaRPr lang="en-GB" dirty="0" smtClean="0"/>
          </a:p>
          <a:p>
            <a:endParaRPr lang="en-GB" dirty="0" smtClean="0"/>
          </a:p>
          <a:p>
            <a:endParaRPr lang="en-GB" dirty="0" smtClean="0"/>
          </a:p>
          <a:p>
            <a:pPr marL="127000" indent="0">
              <a:buNone/>
            </a:pPr>
            <a:r>
              <a:rPr lang="en-GB" dirty="0" smtClean="0"/>
              <a:t>Use this to rationalize security effort (according to the application risk)</a:t>
            </a:r>
          </a:p>
        </p:txBody>
      </p:sp>
      <p:pic>
        <p:nvPicPr>
          <p:cNvPr id="50178" name="Picture 2" descr="http://www.referenceforbusiness.com/photos/international-organization-for-standardization-706.jpg"/>
          <p:cNvPicPr>
            <a:picLocks noChangeAspect="1" noChangeArrowheads="1"/>
          </p:cNvPicPr>
          <p:nvPr/>
        </p:nvPicPr>
        <p:blipFill>
          <a:blip r:embed="rId2" cstate="print"/>
          <a:srcRect/>
          <a:stretch>
            <a:fillRect/>
          </a:stretch>
        </p:blipFill>
        <p:spPr bwMode="auto">
          <a:xfrm>
            <a:off x="1478280" y="1054594"/>
            <a:ext cx="4621739" cy="3466306"/>
          </a:xfrm>
          <a:prstGeom prst="rect">
            <a:avLst/>
          </a:prstGeom>
          <a:noFill/>
        </p:spPr>
      </p:pic>
      <p:sp>
        <p:nvSpPr>
          <p:cNvPr id="8" name="TextBox 7"/>
          <p:cNvSpPr txBox="1"/>
          <p:nvPr/>
        </p:nvSpPr>
        <p:spPr>
          <a:xfrm>
            <a:off x="7086600" y="2133600"/>
            <a:ext cx="914400" cy="914400"/>
          </a:xfrm>
          <a:prstGeom prst="rect">
            <a:avLst/>
          </a:prstGeom>
          <a:noFill/>
        </p:spPr>
        <p:txBody>
          <a:bodyPr vert="horz" wrap="none" lIns="0" tIns="0" rIns="0" bIns="0" rtlCol="0">
            <a:noAutofit/>
          </a:bodyPr>
          <a:lstStyle/>
          <a:p>
            <a:pPr>
              <a:spcAft>
                <a:spcPts val="900"/>
              </a:spcAft>
              <a:buNone/>
            </a:pPr>
            <a:r>
              <a:rPr lang="en-GB" sz="2000" dirty="0">
                <a:solidFill>
                  <a:schemeClr val="dk1"/>
                </a:solidFill>
                <a:latin typeface="Calibri"/>
                <a:ea typeface="Calibri"/>
                <a:cs typeface="Calibri"/>
                <a:sym typeface="Calibri"/>
              </a:rPr>
              <a:t>Granularity</a:t>
            </a:r>
            <a:r>
              <a:rPr lang="en-GB" dirty="0" smtClean="0">
                <a:solidFill>
                  <a:schemeClr val="tx1"/>
                </a:solidFill>
              </a:rPr>
              <a:t> !</a:t>
            </a:r>
            <a:endParaRPr lang="en-GB" sz="2000" dirty="0" smtClean="0">
              <a:solidFill>
                <a:schemeClr val="tx1"/>
              </a:solidFill>
              <a:latin typeface="Georgia" pitchFamily="18" charset="0"/>
            </a:endParaRPr>
          </a:p>
        </p:txBody>
      </p:sp>
      <p:sp>
        <p:nvSpPr>
          <p:cNvPr id="10" name="TextBox 9"/>
          <p:cNvSpPr txBox="1"/>
          <p:nvPr/>
        </p:nvSpPr>
        <p:spPr>
          <a:xfrm>
            <a:off x="7086600" y="3048000"/>
            <a:ext cx="914400" cy="914400"/>
          </a:xfrm>
          <a:prstGeom prst="rect">
            <a:avLst/>
          </a:prstGeom>
          <a:noFill/>
        </p:spPr>
        <p:txBody>
          <a:bodyPr vert="horz" wrap="none" lIns="0" tIns="0" rIns="0" bIns="0" rtlCol="0">
            <a:noAutofit/>
          </a:bodyPr>
          <a:lstStyle/>
          <a:p>
            <a:pPr>
              <a:spcAft>
                <a:spcPts val="900"/>
              </a:spcAft>
              <a:buNone/>
            </a:pPr>
            <a:r>
              <a:rPr lang="en-GB" sz="2000" dirty="0">
                <a:solidFill>
                  <a:schemeClr val="dk1"/>
                </a:solidFill>
                <a:latin typeface="Calibri"/>
                <a:ea typeface="Calibri"/>
                <a:cs typeface="Calibri"/>
                <a:sym typeface="Calibri"/>
              </a:rPr>
              <a:t>Inter-</a:t>
            </a:r>
            <a:r>
              <a:rPr lang="en-GB" dirty="0" smtClean="0">
                <a:solidFill>
                  <a:schemeClr val="tx1"/>
                </a:solidFill>
              </a:rPr>
              <a:t/>
            </a:r>
            <a:br>
              <a:rPr lang="en-GB" dirty="0" smtClean="0">
                <a:solidFill>
                  <a:schemeClr val="tx1"/>
                </a:solidFill>
              </a:rPr>
            </a:br>
            <a:r>
              <a:rPr lang="en-GB" sz="2000" dirty="0">
                <a:solidFill>
                  <a:schemeClr val="dk1"/>
                </a:solidFill>
                <a:latin typeface="Calibri"/>
                <a:ea typeface="Calibri"/>
                <a:cs typeface="Calibri"/>
                <a:sym typeface="Calibri"/>
              </a:rPr>
              <a:t>Connectivity</a:t>
            </a:r>
            <a:r>
              <a:rPr lang="en-GB" dirty="0" smtClean="0">
                <a:solidFill>
                  <a:schemeClr val="tx1"/>
                </a:solidFill>
              </a:rPr>
              <a:t> !</a:t>
            </a:r>
            <a:endParaRPr lang="en-GB" sz="2000" dirty="0" smtClean="0">
              <a:solidFill>
                <a:schemeClr val="tx1"/>
              </a:solidFill>
              <a:latin typeface="Georgia" pitchFamily="18" charset="0"/>
            </a:endParaRPr>
          </a:p>
        </p:txBody>
      </p:sp>
    </p:spTree>
    <p:extLst>
      <p:ext uri="{BB962C8B-B14F-4D97-AF65-F5344CB8AC3E}">
        <p14:creationId xmlns:p14="http://schemas.microsoft.com/office/powerpoint/2010/main" val="30864581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Communication &amp; Support</a:t>
            </a:r>
            <a:endParaRPr lang="en-GB" dirty="0"/>
          </a:p>
        </p:txBody>
      </p:sp>
      <p:sp>
        <p:nvSpPr>
          <p:cNvPr id="3" name="Content Placeholder 2"/>
          <p:cNvSpPr>
            <a:spLocks noGrp="1"/>
          </p:cNvSpPr>
          <p:nvPr>
            <p:ph idx="1"/>
          </p:nvPr>
        </p:nvSpPr>
        <p:spPr/>
        <p:txBody>
          <a:bodyPr/>
          <a:lstStyle/>
          <a:p>
            <a:pPr marL="127000" indent="0">
              <a:lnSpc>
                <a:spcPct val="150000"/>
              </a:lnSpc>
              <a:buNone/>
            </a:pPr>
            <a:r>
              <a:rPr lang="en-GB" dirty="0" smtClean="0"/>
              <a:t>Critical success factor !</a:t>
            </a:r>
          </a:p>
          <a:p>
            <a:pPr lvl="1">
              <a:lnSpc>
                <a:spcPct val="150000"/>
              </a:lnSpc>
              <a:buNone/>
            </a:pPr>
            <a:endParaRPr lang="en-GB" sz="2000" dirty="0" smtClean="0"/>
          </a:p>
          <a:p>
            <a:pPr lvl="1">
              <a:lnSpc>
                <a:spcPct val="150000"/>
              </a:lnSpc>
              <a:buNone/>
            </a:pPr>
            <a:endParaRPr lang="en-GB" sz="2000" dirty="0" smtClean="0"/>
          </a:p>
          <a:p>
            <a:pPr lvl="1">
              <a:lnSpc>
                <a:spcPct val="150000"/>
              </a:lnSpc>
              <a:buNone/>
            </a:pPr>
            <a:endParaRPr lang="en-GB" sz="2000" dirty="0" smtClean="0"/>
          </a:p>
          <a:p>
            <a:pPr lvl="1">
              <a:lnSpc>
                <a:spcPct val="150000"/>
              </a:lnSpc>
              <a:buNone/>
            </a:pPr>
            <a:r>
              <a:rPr lang="en-GB" sz="2000" dirty="0" smtClean="0"/>
              <a:t>Spreading the message – broad audience</a:t>
            </a:r>
          </a:p>
          <a:p>
            <a:pPr lvl="1">
              <a:lnSpc>
                <a:spcPct val="150000"/>
              </a:lnSpc>
              <a:buNone/>
            </a:pPr>
            <a:r>
              <a:rPr lang="en-GB" sz="2000" dirty="0" smtClean="0"/>
              <a:t>Setup a secure applications portal !</a:t>
            </a:r>
          </a:p>
          <a:p>
            <a:pPr lvl="1">
              <a:lnSpc>
                <a:spcPct val="150000"/>
              </a:lnSpc>
              <a:buNone/>
            </a:pPr>
            <a:r>
              <a:rPr lang="en-GB" sz="2000" dirty="0" smtClean="0"/>
              <a:t>Regular status updates towards management</a:t>
            </a:r>
          </a:p>
          <a:p>
            <a:pPr>
              <a:buFont typeface="Arial" pitchFamily="34" charset="0"/>
              <a:buChar char="•"/>
            </a:pPr>
            <a:endParaRPr lang="en-GB" dirty="0" smtClean="0"/>
          </a:p>
          <a:p>
            <a:pPr>
              <a:buFont typeface="Arial" pitchFamily="34" charset="0"/>
              <a:buChar char="•"/>
            </a:pPr>
            <a:endParaRPr lang="en-GB" dirty="0"/>
          </a:p>
        </p:txBody>
      </p:sp>
      <p:pic>
        <p:nvPicPr>
          <p:cNvPr id="15362" name="Picture 2" descr="http://welcometosandyland.files.wordpress.com/2012/01/shout-out.jpg"/>
          <p:cNvPicPr>
            <a:picLocks noChangeAspect="1" noChangeArrowheads="1"/>
          </p:cNvPicPr>
          <p:nvPr/>
        </p:nvPicPr>
        <p:blipFill>
          <a:blip r:embed="rId2" cstate="print"/>
          <a:srcRect/>
          <a:stretch>
            <a:fillRect/>
          </a:stretch>
        </p:blipFill>
        <p:spPr bwMode="auto">
          <a:xfrm>
            <a:off x="5598495" y="1618508"/>
            <a:ext cx="3201300" cy="226225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59162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Monitoring &amp; Metrics</a:t>
            </a:r>
            <a:endParaRPr lang="en-GB" dirty="0"/>
          </a:p>
        </p:txBody>
      </p:sp>
      <p:sp>
        <p:nvSpPr>
          <p:cNvPr id="3" name="Text Placeholder 2"/>
          <p:cNvSpPr>
            <a:spLocks noGrp="1"/>
          </p:cNvSpPr>
          <p:nvPr>
            <p:ph idx="1"/>
          </p:nvPr>
        </p:nvSpPr>
        <p:spPr/>
        <p:txBody>
          <a:bodyPr/>
          <a:lstStyle/>
          <a:p>
            <a:pPr marL="127000" indent="0">
              <a:buNone/>
            </a:pPr>
            <a:r>
              <a:rPr lang="en-GB" dirty="0" smtClean="0"/>
              <a:t>Project vs. Enterprise dashboard</a:t>
            </a:r>
          </a:p>
          <a:p>
            <a:endParaRPr lang="en-GB" dirty="0"/>
          </a:p>
          <a:p>
            <a:pPr marL="127000" indent="0">
              <a:buNone/>
            </a:pPr>
            <a:r>
              <a:rPr lang="en-GB" dirty="0" smtClean="0"/>
              <a:t>Manual vs. Automated</a:t>
            </a:r>
            <a:br>
              <a:rPr lang="en-GB" dirty="0" smtClean="0"/>
            </a:br>
            <a:r>
              <a:rPr lang="en-GB" dirty="0" smtClean="0"/>
              <a:t>data collection</a:t>
            </a:r>
            <a:endParaRPr lang="en-GB" dirty="0"/>
          </a:p>
        </p:txBody>
      </p:sp>
      <p:pic>
        <p:nvPicPr>
          <p:cNvPr id="51202" name="Picture 2" descr="http://codinghorror.typepad.com/.a/6a0120a85dcdae970b012877707a45970c-pi"/>
          <p:cNvPicPr>
            <a:picLocks noChangeAspect="1" noChangeArrowheads="1"/>
          </p:cNvPicPr>
          <p:nvPr/>
        </p:nvPicPr>
        <p:blipFill>
          <a:blip r:embed="rId2" cstate="print"/>
          <a:srcRect/>
          <a:stretch>
            <a:fillRect/>
          </a:stretch>
        </p:blipFill>
        <p:spPr bwMode="auto">
          <a:xfrm>
            <a:off x="5297714" y="3139310"/>
            <a:ext cx="3693886" cy="33466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325972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Responsibilities</a:t>
            </a:r>
            <a:endParaRPr lang="en-GB" dirty="0"/>
          </a:p>
        </p:txBody>
      </p:sp>
      <p:sp>
        <p:nvSpPr>
          <p:cNvPr id="6" name="Content Placeholder 5"/>
          <p:cNvSpPr>
            <a:spLocks noGrp="1"/>
          </p:cNvSpPr>
          <p:nvPr>
            <p:ph type="body" idx="1"/>
          </p:nvPr>
        </p:nvSpPr>
        <p:spPr/>
        <p:txBody>
          <a:bodyPr/>
          <a:lstStyle/>
          <a:p>
            <a:pPr marL="127000" indent="0">
              <a:buNone/>
            </a:pPr>
            <a:r>
              <a:rPr lang="en-GB" dirty="0" smtClean="0"/>
              <a:t>Core Security team</a:t>
            </a:r>
          </a:p>
          <a:p>
            <a:pPr marL="127000" indent="0">
              <a:buNone/>
            </a:pPr>
            <a:r>
              <a:rPr lang="en-GB" dirty="0"/>
              <a:t>	</a:t>
            </a:r>
            <a:r>
              <a:rPr lang="en-GB" dirty="0" smtClean="0"/>
              <a:t>Support vs. Responsible role</a:t>
            </a:r>
          </a:p>
          <a:p>
            <a:endParaRPr lang="en-GB" dirty="0" smtClean="0"/>
          </a:p>
          <a:p>
            <a:pPr marL="127000" indent="0">
              <a:buNone/>
            </a:pPr>
            <a:r>
              <a:rPr lang="en-GB" dirty="0" smtClean="0"/>
              <a:t>Security Satellite</a:t>
            </a:r>
          </a:p>
          <a:p>
            <a:pPr lvl="1"/>
            <a:r>
              <a:rPr lang="en-GB" sz="2000" dirty="0" smtClean="0"/>
              <a:t>	</a:t>
            </a:r>
            <a:r>
              <a:rPr lang="en-GB" sz="2000" b="0" dirty="0" smtClean="0">
                <a:solidFill>
                  <a:schemeClr val="tx1"/>
                </a:solidFill>
              </a:rPr>
              <a:t>Analysts</a:t>
            </a:r>
          </a:p>
          <a:p>
            <a:pPr lvl="1"/>
            <a:r>
              <a:rPr lang="en-GB" sz="2000" dirty="0" smtClean="0"/>
              <a:t>	</a:t>
            </a:r>
            <a:r>
              <a:rPr lang="en-GB" sz="2000" dirty="0" smtClean="0">
                <a:solidFill>
                  <a:schemeClr val="tx1"/>
                </a:solidFill>
              </a:rPr>
              <a:t>Architects</a:t>
            </a:r>
          </a:p>
          <a:p>
            <a:pPr lvl="1"/>
            <a:r>
              <a:rPr lang="en-GB" sz="2000" dirty="0" smtClean="0">
                <a:solidFill>
                  <a:schemeClr val="tx1"/>
                </a:solidFill>
              </a:rPr>
              <a:t>	Developers</a:t>
            </a:r>
          </a:p>
          <a:p>
            <a:pPr lvl="1"/>
            <a:r>
              <a:rPr lang="en-GB" sz="2000" dirty="0" smtClean="0"/>
              <a:t>	</a:t>
            </a:r>
            <a:r>
              <a:rPr lang="en-GB" sz="2000" b="0" dirty="0" smtClean="0">
                <a:solidFill>
                  <a:schemeClr val="tx1"/>
                </a:solidFill>
              </a:rPr>
              <a:t>Operations</a:t>
            </a:r>
          </a:p>
          <a:p>
            <a:pPr lvl="1"/>
            <a:r>
              <a:rPr lang="en-GB" sz="2000" b="0" dirty="0" smtClean="0">
                <a:solidFill>
                  <a:schemeClr val="tx1"/>
                </a:solidFill>
              </a:rPr>
              <a:t>	Management</a:t>
            </a:r>
          </a:p>
          <a:p>
            <a:endParaRPr lang="en-GB" dirty="0" smtClean="0"/>
          </a:p>
          <a:p>
            <a:pPr marL="127000" indent="0">
              <a:buNone/>
            </a:pPr>
            <a:r>
              <a:rPr lang="en-GB" dirty="0" smtClean="0"/>
              <a:t>Formalized RACI will be a challenge</a:t>
            </a:r>
            <a:endParaRPr lang="en-GB" dirty="0"/>
          </a:p>
        </p:txBody>
      </p:sp>
    </p:spTree>
    <p:extLst>
      <p:ext uri="{BB962C8B-B14F-4D97-AF65-F5344CB8AC3E}">
        <p14:creationId xmlns:p14="http://schemas.microsoft.com/office/powerpoint/2010/main" val="982440440"/>
      </p:ext>
    </p:extLst>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Power of Default Security</a:t>
            </a:r>
            <a:endParaRPr lang="en-GB" dirty="0"/>
          </a:p>
        </p:txBody>
      </p:sp>
      <p:sp>
        <p:nvSpPr>
          <p:cNvPr id="3" name="Content Placeholder 2"/>
          <p:cNvSpPr>
            <a:spLocks noGrp="1"/>
          </p:cNvSpPr>
          <p:nvPr>
            <p:ph idx="1"/>
          </p:nvPr>
        </p:nvSpPr>
        <p:spPr/>
        <p:txBody>
          <a:bodyPr/>
          <a:lstStyle/>
          <a:p>
            <a:pPr marL="127000" indent="0">
              <a:buNone/>
            </a:pPr>
            <a:r>
              <a:rPr lang="en-GB" dirty="0" smtClean="0"/>
              <a:t>Construct development frameworks that are secure by default</a:t>
            </a:r>
          </a:p>
          <a:p>
            <a:endParaRPr lang="en-GB" dirty="0" smtClean="0"/>
          </a:p>
          <a:p>
            <a:pPr marL="127000" indent="0">
              <a:buNone/>
            </a:pPr>
            <a:r>
              <a:rPr lang="en-GB" dirty="0" smtClean="0"/>
              <a:t>Minimizes work for developers</a:t>
            </a:r>
          </a:p>
          <a:p>
            <a:endParaRPr lang="en-GB" dirty="0" smtClean="0"/>
          </a:p>
          <a:p>
            <a:pPr marL="127000" indent="0">
              <a:buNone/>
            </a:pPr>
            <a:r>
              <a:rPr lang="en-GB" dirty="0" smtClean="0"/>
              <a:t>Will lower number of </a:t>
            </a:r>
            <a:r>
              <a:rPr lang="en-GB" dirty="0" err="1" smtClean="0"/>
              <a:t>vulns</a:t>
            </a:r>
            <a:r>
              <a:rPr lang="en-GB" dirty="0" smtClean="0"/>
              <a:t>.</a:t>
            </a:r>
          </a:p>
          <a:p>
            <a:endParaRPr lang="en-GB" dirty="0" smtClean="0"/>
          </a:p>
          <a:p>
            <a:endParaRPr lang="en-GB" dirty="0"/>
          </a:p>
        </p:txBody>
      </p:sp>
      <p:pic>
        <p:nvPicPr>
          <p:cNvPr id="59394" name="Picture 2" descr="Matrix Morpheus - what if I told you secure by default is better"/>
          <p:cNvPicPr>
            <a:picLocks noChangeAspect="1" noChangeArrowheads="1"/>
          </p:cNvPicPr>
          <p:nvPr/>
        </p:nvPicPr>
        <p:blipFill>
          <a:blip r:embed="rId2" cstate="print"/>
          <a:srcRect/>
          <a:stretch>
            <a:fillRect/>
          </a:stretch>
        </p:blipFill>
        <p:spPr bwMode="auto">
          <a:xfrm>
            <a:off x="5919833" y="3657600"/>
            <a:ext cx="3013710" cy="30137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36872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Critical Success Factors</a:t>
            </a:r>
            <a:endParaRPr lang="nl-BE" dirty="0"/>
          </a:p>
        </p:txBody>
      </p:sp>
      <p:sp>
        <p:nvSpPr>
          <p:cNvPr id="3" name="Content Placeholder 2"/>
          <p:cNvSpPr>
            <a:spLocks noGrp="1"/>
          </p:cNvSpPr>
          <p:nvPr>
            <p:ph idx="1"/>
          </p:nvPr>
        </p:nvSpPr>
        <p:spPr/>
        <p:txBody>
          <a:bodyPr/>
          <a:lstStyle/>
          <a:p>
            <a:pPr marL="401879" indent="-401879">
              <a:buFont typeface="Arial" panose="020B0604020202020204" pitchFamily="34" charset="0"/>
              <a:buChar char="•"/>
            </a:pPr>
            <a:r>
              <a:rPr lang="en-US" sz="2400" dirty="0" smtClean="0"/>
              <a:t>Get initiative buy-in from </a:t>
            </a:r>
            <a:r>
              <a:rPr lang="en-US" sz="2400" u="sng" dirty="0" smtClean="0"/>
              <a:t>stakeholders</a:t>
            </a:r>
          </a:p>
          <a:p>
            <a:pPr marL="401879" indent="-401879">
              <a:buFont typeface="Arial" panose="020B0604020202020204" pitchFamily="34" charset="0"/>
              <a:buChar char="•"/>
            </a:pPr>
            <a:endParaRPr lang="en-US" sz="2400" dirty="0" smtClean="0"/>
          </a:p>
          <a:p>
            <a:pPr marL="401879" indent="-401879">
              <a:buFont typeface="Arial" panose="020B0604020202020204" pitchFamily="34" charset="0"/>
              <a:buChar char="•"/>
            </a:pPr>
            <a:r>
              <a:rPr lang="en-US" sz="2400" dirty="0" smtClean="0"/>
              <a:t>Adopt a </a:t>
            </a:r>
            <a:r>
              <a:rPr lang="en-US" sz="2400" u="sng" dirty="0" smtClean="0"/>
              <a:t>risk-based </a:t>
            </a:r>
            <a:r>
              <a:rPr lang="en-US" sz="2400" dirty="0" smtClean="0"/>
              <a:t>approach</a:t>
            </a:r>
          </a:p>
          <a:p>
            <a:pPr marL="401879" indent="-401879">
              <a:buFont typeface="Arial" panose="020B0604020202020204" pitchFamily="34" charset="0"/>
              <a:buChar char="•"/>
            </a:pPr>
            <a:endParaRPr lang="en-US" sz="2400" dirty="0" smtClean="0"/>
          </a:p>
          <a:p>
            <a:pPr marL="401879" indent="-401879">
              <a:buFont typeface="Arial" panose="020B0604020202020204" pitchFamily="34" charset="0"/>
              <a:buChar char="•"/>
            </a:pPr>
            <a:r>
              <a:rPr lang="en-US" sz="2400" dirty="0" smtClean="0"/>
              <a:t>Awareness / education is the </a:t>
            </a:r>
            <a:r>
              <a:rPr lang="en-US" sz="2400" u="sng" dirty="0" smtClean="0"/>
              <a:t>foundation</a:t>
            </a:r>
          </a:p>
          <a:p>
            <a:pPr marL="401879" indent="-401879">
              <a:buFont typeface="Arial" panose="020B0604020202020204" pitchFamily="34" charset="0"/>
              <a:buChar char="•"/>
            </a:pPr>
            <a:endParaRPr lang="en-US" sz="2400" u="sng" dirty="0" smtClean="0"/>
          </a:p>
          <a:p>
            <a:pPr marL="401879" indent="-401879">
              <a:buFont typeface="Arial" panose="020B0604020202020204" pitchFamily="34" charset="0"/>
              <a:buChar char="•"/>
            </a:pPr>
            <a:r>
              <a:rPr lang="en-US" sz="2400" u="sng" dirty="0" smtClean="0"/>
              <a:t>Integrate &amp; automate</a:t>
            </a:r>
            <a:r>
              <a:rPr lang="en-US" sz="2400" dirty="0" smtClean="0"/>
              <a:t> security in your development / acquisition and deployment processes</a:t>
            </a:r>
          </a:p>
          <a:p>
            <a:pPr marL="401879" indent="-401879">
              <a:buFont typeface="Arial" panose="020B0604020202020204" pitchFamily="34" charset="0"/>
              <a:buChar char="•"/>
            </a:pPr>
            <a:endParaRPr lang="en-US" sz="2400" dirty="0" smtClean="0"/>
          </a:p>
          <a:p>
            <a:pPr marL="401879" indent="-401879">
              <a:buFont typeface="Arial" panose="020B0604020202020204" pitchFamily="34" charset="0"/>
              <a:buChar char="•"/>
            </a:pPr>
            <a:r>
              <a:rPr lang="en-US" sz="2400" dirty="0" smtClean="0"/>
              <a:t>Measure: Provide management </a:t>
            </a:r>
            <a:r>
              <a:rPr lang="en-US" sz="2400" u="sng" dirty="0" smtClean="0"/>
              <a:t>visibility</a:t>
            </a:r>
            <a:endParaRPr lang="nl-BE" sz="2400" u="sng" dirty="0"/>
          </a:p>
        </p:txBody>
      </p:sp>
    </p:spTree>
    <p:extLst>
      <p:ext uri="{BB962C8B-B14F-4D97-AF65-F5344CB8AC3E}">
        <p14:creationId xmlns:p14="http://schemas.microsoft.com/office/powerpoint/2010/main" val="32448780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Conclusions</a:t>
            </a:r>
            <a:endParaRPr lang="en-GB" dirty="0"/>
          </a:p>
        </p:txBody>
      </p:sp>
      <p:sp>
        <p:nvSpPr>
          <p:cNvPr id="5" name="Text Placeholder 4"/>
          <p:cNvSpPr>
            <a:spLocks noGrp="1"/>
          </p:cNvSpPr>
          <p:nvPr>
            <p:ph type="body" idx="1"/>
          </p:nvPr>
        </p:nvSpPr>
        <p:spPr/>
        <p:txBody>
          <a:bodyPr/>
          <a:lstStyle/>
          <a:p>
            <a:pPr marL="127000" indent="0">
              <a:buNone/>
            </a:pPr>
            <a:r>
              <a:rPr lang="en-GB" dirty="0" smtClean="0"/>
              <a:t>Developing secure software gets more and more complex</a:t>
            </a:r>
          </a:p>
          <a:p>
            <a:endParaRPr lang="en-GB" dirty="0" smtClean="0"/>
          </a:p>
          <a:p>
            <a:pPr marL="127000" indent="0">
              <a:buNone/>
            </a:pPr>
            <a:r>
              <a:rPr lang="en-GB" dirty="0" smtClean="0"/>
              <a:t>OWASP SAMM2 = global maturity foundation for software assurance, in line with current trends and practices</a:t>
            </a:r>
          </a:p>
          <a:p>
            <a:endParaRPr lang="en-GB" dirty="0"/>
          </a:p>
          <a:p>
            <a:pPr marL="127000" indent="0">
              <a:buNone/>
            </a:pPr>
            <a:r>
              <a:rPr lang="en-GB" dirty="0" smtClean="0"/>
              <a:t>Applying OWASP SAMM </a:t>
            </a:r>
            <a:r>
              <a:rPr lang="en-GB" dirty="0"/>
              <a:t>=</a:t>
            </a:r>
            <a:endParaRPr lang="en-GB" dirty="0" smtClean="0"/>
          </a:p>
          <a:p>
            <a:pPr lvl="1"/>
            <a:r>
              <a:rPr lang="en-GB" sz="2000" dirty="0" smtClean="0"/>
              <a:t>Assessment</a:t>
            </a:r>
            <a:endParaRPr lang="en-GB" sz="2000" dirty="0"/>
          </a:p>
          <a:p>
            <a:pPr lvl="1"/>
            <a:r>
              <a:rPr lang="en-GB" sz="2000" dirty="0" smtClean="0"/>
              <a:t>Roadmap</a:t>
            </a:r>
            <a:endParaRPr lang="en-GB" sz="2000" dirty="0"/>
          </a:p>
          <a:p>
            <a:pPr lvl="1"/>
            <a:r>
              <a:rPr lang="en-GB" sz="2000" dirty="0" smtClean="0"/>
              <a:t>(Continuous) Implementation</a:t>
            </a:r>
          </a:p>
          <a:p>
            <a:pPr lvl="1"/>
            <a:endParaRPr lang="en-GB" sz="2000" dirty="0"/>
          </a:p>
          <a:p>
            <a:pPr marL="127000" indent="0">
              <a:buNone/>
            </a:pPr>
            <a:r>
              <a:rPr lang="en-GB" dirty="0" smtClean="0"/>
              <a:t>Be ready to face the organisational challenges that will pop up during the journey</a:t>
            </a:r>
          </a:p>
        </p:txBody>
      </p:sp>
      <p:pic>
        <p:nvPicPr>
          <p:cNvPr id="7" name="Picture 2" descr="http://www.irenevandermeijs.nl/wp-content/uploads/2011/01/food_culinair_pudding-1024x6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3964" y="2080590"/>
            <a:ext cx="3452836" cy="20905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3697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noFill/>
        </p:spPr>
        <p:txBody>
          <a:bodyPr anchor="t"/>
          <a:lstStyle/>
          <a:p>
            <a:pPr eaLnBrk="1" hangingPunct="1"/>
            <a:r>
              <a:rPr lang="en-GB" dirty="0" smtClean="0"/>
              <a:t>Application Security Problem</a:t>
            </a:r>
          </a:p>
        </p:txBody>
      </p:sp>
      <p:sp>
        <p:nvSpPr>
          <p:cNvPr id="519171" name="Rectangle 3"/>
          <p:cNvSpPr>
            <a:spLocks noGrp="1" noChangeArrowheads="1"/>
          </p:cNvSpPr>
          <p:nvPr>
            <p:ph type="body" idx="1"/>
          </p:nvPr>
        </p:nvSpPr>
        <p:spPr/>
        <p:txBody>
          <a:bodyPr/>
          <a:lstStyle/>
          <a:p>
            <a:pPr marL="0" indent="0" eaLnBrk="1" hangingPunct="1">
              <a:defRPr/>
            </a:pPr>
            <a:endParaRPr lang="en-GB" sz="2800" dirty="0" smtClean="0"/>
          </a:p>
          <a:p>
            <a:pPr marL="0" indent="0" algn="ctr" eaLnBrk="1" hangingPunct="1">
              <a:defRPr/>
            </a:pPr>
            <a:endParaRPr lang="en-GB" sz="2800" dirty="0" smtClean="0"/>
          </a:p>
          <a:p>
            <a:pPr marL="0" indent="0" algn="ctr" eaLnBrk="1" hangingPunct="1">
              <a:defRPr/>
            </a:pPr>
            <a:endParaRPr lang="en-GB" sz="2800" dirty="0" smtClean="0"/>
          </a:p>
          <a:p>
            <a:pPr marL="0" indent="0" algn="ctr" eaLnBrk="1" hangingPunct="1">
              <a:defRPr/>
            </a:pPr>
            <a:endParaRPr lang="en-GB" sz="2800" dirty="0" smtClean="0"/>
          </a:p>
          <a:p>
            <a:pPr marL="0" indent="0" algn="ctr" eaLnBrk="1" hangingPunct="1">
              <a:defRPr/>
            </a:pPr>
            <a:endParaRPr lang="en-GB" sz="2800" dirty="0" smtClean="0"/>
          </a:p>
          <a:p>
            <a:pPr marL="0" indent="0" algn="ctr" eaLnBrk="1" hangingPunct="1">
              <a:defRPr/>
            </a:pPr>
            <a:endParaRPr lang="en-GB" sz="2800" dirty="0" smtClean="0"/>
          </a:p>
          <a:p>
            <a:pPr marL="0" indent="0" algn="ctr" eaLnBrk="1" hangingPunct="1">
              <a:defRPr/>
            </a:pPr>
            <a:endParaRPr lang="en-GB" sz="2800" dirty="0" smtClean="0"/>
          </a:p>
          <a:p>
            <a:pPr marL="0" indent="0" algn="ctr" eaLnBrk="1" hangingPunct="1">
              <a:buNone/>
              <a:defRPr/>
            </a:pPr>
            <a:r>
              <a:rPr lang="en-GB" sz="2800" b="1" dirty="0" smtClean="0">
                <a:solidFill>
                  <a:srgbClr val="FF0000"/>
                </a:solidFill>
              </a:rPr>
              <a:t>75% of vulnerabilities are application related</a:t>
            </a:r>
          </a:p>
          <a:p>
            <a:pPr marL="0" indent="0" eaLnBrk="1" hangingPunct="1">
              <a:defRPr/>
            </a:pPr>
            <a:endParaRPr lang="en-GB" sz="2800" dirty="0" smtClean="0"/>
          </a:p>
        </p:txBody>
      </p:sp>
      <p:pic>
        <p:nvPicPr>
          <p:cNvPr id="103426" name="Picture 2" descr="http://www.voidspace.org.uk/gallery/dilbert/dilbert_fast.gif"/>
          <p:cNvPicPr>
            <a:picLocks noChangeAspect="1" noChangeArrowheads="1"/>
          </p:cNvPicPr>
          <p:nvPr/>
        </p:nvPicPr>
        <p:blipFill>
          <a:blip r:embed="rId3" cstate="print"/>
          <a:srcRect/>
          <a:stretch>
            <a:fillRect/>
          </a:stretch>
        </p:blipFill>
        <p:spPr bwMode="auto">
          <a:xfrm>
            <a:off x="1575383" y="1170110"/>
            <a:ext cx="5715000" cy="2047876"/>
          </a:xfrm>
          <a:prstGeom prst="rect">
            <a:avLst/>
          </a:prstGeom>
          <a:noFill/>
        </p:spPr>
      </p:pic>
      <p:sp>
        <p:nvSpPr>
          <p:cNvPr id="12" name="TextBox 11"/>
          <p:cNvSpPr txBox="1"/>
          <p:nvPr/>
        </p:nvSpPr>
        <p:spPr>
          <a:xfrm>
            <a:off x="5145839" y="5059125"/>
            <a:ext cx="914400" cy="914400"/>
          </a:xfrm>
          <a:prstGeom prst="rect">
            <a:avLst/>
          </a:prstGeom>
          <a:noFill/>
        </p:spPr>
        <p:txBody>
          <a:bodyPr vert="horz" wrap="none" lIns="0" tIns="0" rIns="0" bIns="0" rtlCol="0">
            <a:noAutofit/>
          </a:bodyPr>
          <a:lstStyle/>
          <a:p>
            <a:pPr>
              <a:spcAft>
                <a:spcPts val="900"/>
              </a:spcAft>
              <a:buNone/>
            </a:pPr>
            <a:r>
              <a:rPr lang="en-GB" sz="2000" dirty="0" smtClean="0">
                <a:solidFill>
                  <a:schemeClr val="tx1"/>
                </a:solidFill>
                <a:latin typeface="+mj-lt"/>
              </a:rPr>
              <a:t>Connected</a:t>
            </a:r>
          </a:p>
        </p:txBody>
      </p:sp>
      <p:sp>
        <p:nvSpPr>
          <p:cNvPr id="13" name="TextBox 12"/>
          <p:cNvSpPr txBox="1"/>
          <p:nvPr/>
        </p:nvSpPr>
        <p:spPr>
          <a:xfrm>
            <a:off x="2179020" y="4962228"/>
            <a:ext cx="914400" cy="914400"/>
          </a:xfrm>
          <a:prstGeom prst="rect">
            <a:avLst/>
          </a:prstGeom>
          <a:noFill/>
        </p:spPr>
        <p:txBody>
          <a:bodyPr vert="horz" wrap="none" lIns="0" tIns="0" rIns="0" bIns="0" rtlCol="0">
            <a:noAutofit/>
          </a:bodyPr>
          <a:lstStyle/>
          <a:p>
            <a:pPr>
              <a:spcAft>
                <a:spcPts val="900"/>
              </a:spcAft>
              <a:buNone/>
            </a:pPr>
            <a:r>
              <a:rPr lang="en-GB" sz="2000" dirty="0" smtClean="0">
                <a:solidFill>
                  <a:schemeClr val="tx1"/>
                </a:solidFill>
                <a:latin typeface="+mj-lt"/>
              </a:rPr>
              <a:t>Mobile</a:t>
            </a:r>
          </a:p>
        </p:txBody>
      </p:sp>
      <p:sp>
        <p:nvSpPr>
          <p:cNvPr id="14" name="TextBox 13"/>
          <p:cNvSpPr txBox="1"/>
          <p:nvPr/>
        </p:nvSpPr>
        <p:spPr>
          <a:xfrm>
            <a:off x="530352" y="6172200"/>
            <a:ext cx="914400" cy="914400"/>
          </a:xfrm>
          <a:prstGeom prst="rect">
            <a:avLst/>
          </a:prstGeom>
          <a:noFill/>
        </p:spPr>
        <p:txBody>
          <a:bodyPr vert="horz" wrap="none" lIns="0" tIns="0" rIns="0" bIns="0" rtlCol="0">
            <a:noAutofit/>
          </a:bodyPr>
          <a:lstStyle/>
          <a:p>
            <a:pPr>
              <a:spcAft>
                <a:spcPts val="900"/>
              </a:spcAft>
            </a:pPr>
            <a:endParaRPr lang="en-GB" sz="2000" dirty="0" smtClean="0">
              <a:solidFill>
                <a:schemeClr val="tx1"/>
              </a:solidFill>
              <a:latin typeface="Georgia" pitchFamily="18" charset="0"/>
            </a:endParaRPr>
          </a:p>
        </p:txBody>
      </p:sp>
      <p:sp>
        <p:nvSpPr>
          <p:cNvPr id="15" name="TextBox 14"/>
          <p:cNvSpPr txBox="1"/>
          <p:nvPr/>
        </p:nvSpPr>
        <p:spPr>
          <a:xfrm>
            <a:off x="623630" y="3544908"/>
            <a:ext cx="914400" cy="914400"/>
          </a:xfrm>
          <a:prstGeom prst="rect">
            <a:avLst/>
          </a:prstGeom>
          <a:noFill/>
        </p:spPr>
        <p:txBody>
          <a:bodyPr vert="horz" wrap="none" lIns="0" tIns="0" rIns="0" bIns="0" rtlCol="0">
            <a:noAutofit/>
          </a:bodyPr>
          <a:lstStyle/>
          <a:p>
            <a:pPr>
              <a:spcAft>
                <a:spcPts val="900"/>
              </a:spcAft>
              <a:buNone/>
            </a:pPr>
            <a:r>
              <a:rPr lang="en-GB" sz="2000" dirty="0" smtClean="0">
                <a:solidFill>
                  <a:schemeClr val="tx1"/>
                </a:solidFill>
                <a:latin typeface="+mj-lt"/>
              </a:rPr>
              <a:t>Software complexity</a:t>
            </a:r>
          </a:p>
        </p:txBody>
      </p:sp>
      <p:sp>
        <p:nvSpPr>
          <p:cNvPr id="18" name="TextBox 17"/>
          <p:cNvSpPr txBox="1"/>
          <p:nvPr/>
        </p:nvSpPr>
        <p:spPr>
          <a:xfrm>
            <a:off x="6781800" y="6477000"/>
            <a:ext cx="914400" cy="914400"/>
          </a:xfrm>
          <a:prstGeom prst="rect">
            <a:avLst/>
          </a:prstGeom>
          <a:noFill/>
        </p:spPr>
        <p:txBody>
          <a:bodyPr vert="horz" wrap="none" lIns="0" tIns="0" rIns="0" bIns="0" rtlCol="0">
            <a:noAutofit/>
          </a:bodyPr>
          <a:lstStyle/>
          <a:p>
            <a:pPr>
              <a:spcAft>
                <a:spcPts val="900"/>
              </a:spcAft>
              <a:buNone/>
            </a:pPr>
            <a:endParaRPr lang="en-GB" sz="2000" dirty="0" smtClean="0">
              <a:solidFill>
                <a:schemeClr val="tx1"/>
              </a:solidFill>
              <a:latin typeface="Georgia" pitchFamily="18" charset="0"/>
            </a:endParaRPr>
          </a:p>
        </p:txBody>
      </p:sp>
      <p:sp>
        <p:nvSpPr>
          <p:cNvPr id="19" name="TextBox 18"/>
          <p:cNvSpPr txBox="1"/>
          <p:nvPr/>
        </p:nvSpPr>
        <p:spPr>
          <a:xfrm>
            <a:off x="4228228" y="3549015"/>
            <a:ext cx="914400" cy="914400"/>
          </a:xfrm>
          <a:prstGeom prst="rect">
            <a:avLst/>
          </a:prstGeom>
          <a:noFill/>
        </p:spPr>
        <p:txBody>
          <a:bodyPr vert="horz" wrap="none" lIns="0" tIns="0" rIns="0" bIns="0" rtlCol="0">
            <a:noAutofit/>
          </a:bodyPr>
          <a:lstStyle/>
          <a:p>
            <a:pPr>
              <a:spcAft>
                <a:spcPts val="900"/>
              </a:spcAft>
              <a:buNone/>
            </a:pPr>
            <a:r>
              <a:rPr lang="en-GB" sz="2000" dirty="0" smtClean="0">
                <a:solidFill>
                  <a:schemeClr val="tx1"/>
                </a:solidFill>
                <a:latin typeface="+mj-lt"/>
              </a:rPr>
              <a:t>Technology stacks</a:t>
            </a:r>
            <a:endParaRPr lang="en-GB" sz="3200" dirty="0" smtClean="0">
              <a:solidFill>
                <a:schemeClr val="tx1"/>
              </a:solidFill>
              <a:latin typeface="+mj-lt"/>
            </a:endParaRPr>
          </a:p>
        </p:txBody>
      </p:sp>
      <p:sp>
        <p:nvSpPr>
          <p:cNvPr id="20" name="TextBox 19"/>
          <p:cNvSpPr txBox="1"/>
          <p:nvPr/>
        </p:nvSpPr>
        <p:spPr>
          <a:xfrm>
            <a:off x="3399197" y="5396230"/>
            <a:ext cx="914400" cy="914400"/>
          </a:xfrm>
          <a:prstGeom prst="rect">
            <a:avLst/>
          </a:prstGeom>
          <a:noFill/>
        </p:spPr>
        <p:txBody>
          <a:bodyPr vert="horz" wrap="none" lIns="0" tIns="0" rIns="0" bIns="0" rtlCol="0">
            <a:noAutofit/>
          </a:bodyPr>
          <a:lstStyle/>
          <a:p>
            <a:pPr>
              <a:spcAft>
                <a:spcPts val="900"/>
              </a:spcAft>
              <a:buNone/>
            </a:pPr>
            <a:r>
              <a:rPr lang="en-GB" sz="2000" dirty="0" smtClean="0">
                <a:solidFill>
                  <a:schemeClr val="tx1"/>
                </a:solidFill>
                <a:latin typeface="+mj-lt"/>
              </a:rPr>
              <a:t>Cloud</a:t>
            </a:r>
            <a:endParaRPr lang="en-GB" sz="3200" dirty="0" smtClean="0">
              <a:solidFill>
                <a:schemeClr val="tx1"/>
              </a:solidFill>
              <a:latin typeface="+mj-lt"/>
            </a:endParaRPr>
          </a:p>
        </p:txBody>
      </p:sp>
      <p:sp>
        <p:nvSpPr>
          <p:cNvPr id="25" name="TextBox 24"/>
          <p:cNvSpPr txBox="1"/>
          <p:nvPr/>
        </p:nvSpPr>
        <p:spPr>
          <a:xfrm>
            <a:off x="2560309" y="4002108"/>
            <a:ext cx="914400" cy="914400"/>
          </a:xfrm>
          <a:prstGeom prst="rect">
            <a:avLst/>
          </a:prstGeom>
          <a:noFill/>
        </p:spPr>
        <p:txBody>
          <a:bodyPr vert="horz" wrap="none" lIns="0" tIns="0" rIns="0" bIns="0" rtlCol="0">
            <a:noAutofit/>
          </a:bodyPr>
          <a:lstStyle/>
          <a:p>
            <a:pPr>
              <a:spcAft>
                <a:spcPts val="900"/>
              </a:spcAft>
              <a:buNone/>
            </a:pPr>
            <a:r>
              <a:rPr lang="en-GB" sz="2000" dirty="0" smtClean="0">
                <a:solidFill>
                  <a:schemeClr val="tx1"/>
                </a:solidFill>
                <a:latin typeface="+mj-lt"/>
              </a:rPr>
              <a:t>Requirements?</a:t>
            </a:r>
          </a:p>
        </p:txBody>
      </p:sp>
      <p:graphicFrame>
        <p:nvGraphicFramePr>
          <p:cNvPr id="22" name="Diagram 21"/>
          <p:cNvGraphicFramePr/>
          <p:nvPr>
            <p:extLst>
              <p:ext uri="{D42A27DB-BD31-4B8C-83A1-F6EECF244321}">
                <p14:modId xmlns:p14="http://schemas.microsoft.com/office/powerpoint/2010/main" val="2922335281"/>
              </p:ext>
            </p:extLst>
          </p:nvPr>
        </p:nvGraphicFramePr>
        <p:xfrm>
          <a:off x="5707707" y="2155837"/>
          <a:ext cx="4458572" cy="21655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3" name="TextBox 22"/>
          <p:cNvSpPr txBox="1"/>
          <p:nvPr/>
        </p:nvSpPr>
        <p:spPr>
          <a:xfrm>
            <a:off x="1195355" y="5441950"/>
            <a:ext cx="914400" cy="914400"/>
          </a:xfrm>
          <a:prstGeom prst="rect">
            <a:avLst/>
          </a:prstGeom>
          <a:noFill/>
        </p:spPr>
        <p:txBody>
          <a:bodyPr vert="horz" wrap="none" lIns="0" tIns="0" rIns="0" bIns="0" rtlCol="0">
            <a:noAutofit/>
          </a:bodyPr>
          <a:lstStyle/>
          <a:p>
            <a:pPr>
              <a:spcAft>
                <a:spcPts val="900"/>
              </a:spcAft>
              <a:buNone/>
            </a:pPr>
            <a:r>
              <a:rPr lang="en-GB" sz="2000" dirty="0" smtClean="0">
                <a:solidFill>
                  <a:schemeClr val="tx1"/>
                </a:solidFill>
                <a:latin typeface="+mj-lt"/>
              </a:rPr>
              <a:t>Multi-platform</a:t>
            </a:r>
          </a:p>
        </p:txBody>
      </p:sp>
      <p:sp>
        <p:nvSpPr>
          <p:cNvPr id="26" name="TextBox 25"/>
          <p:cNvSpPr txBox="1"/>
          <p:nvPr/>
        </p:nvSpPr>
        <p:spPr>
          <a:xfrm>
            <a:off x="4631132" y="5562045"/>
            <a:ext cx="914400" cy="914400"/>
          </a:xfrm>
          <a:prstGeom prst="rect">
            <a:avLst/>
          </a:prstGeom>
          <a:noFill/>
        </p:spPr>
        <p:txBody>
          <a:bodyPr vert="horz" wrap="none" lIns="0" tIns="0" rIns="0" bIns="0" rtlCol="0">
            <a:noAutofit/>
          </a:bodyPr>
          <a:lstStyle/>
          <a:p>
            <a:pPr>
              <a:spcAft>
                <a:spcPts val="900"/>
              </a:spcAft>
              <a:buNone/>
            </a:pPr>
            <a:r>
              <a:rPr lang="en-GB" sz="2000" dirty="0" smtClean="0">
                <a:solidFill>
                  <a:schemeClr val="tx1"/>
                </a:solidFill>
                <a:latin typeface="+mj-lt"/>
              </a:rPr>
              <a:t>Responsive Design</a:t>
            </a:r>
          </a:p>
        </p:txBody>
      </p:sp>
    </p:spTree>
    <p:extLst>
      <p:ext uri="{BB962C8B-B14F-4D97-AF65-F5344CB8AC3E}">
        <p14:creationId xmlns:p14="http://schemas.microsoft.com/office/powerpoint/2010/main" val="3951213415"/>
      </p:ext>
    </p:extLst>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9171">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9171" grpId="0" build="p"/>
      <p:bldGraphic spid="22" grpId="0">
        <p:bldAsOne/>
      </p:bldGraphic>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itle 1"/>
          <p:cNvSpPr>
            <a:spLocks noGrp="1"/>
          </p:cNvSpPr>
          <p:nvPr>
            <p:ph type="title"/>
          </p:nvPr>
        </p:nvSpPr>
        <p:spPr/>
        <p:txBody>
          <a:bodyPr/>
          <a:lstStyle/>
          <a:p>
            <a:r>
              <a:rPr lang="en-GB" dirty="0" smtClean="0">
                <a:ea typeface="ＭＳ Ｐゴシック" charset="-128"/>
              </a:rPr>
              <a:t>SDLC Cornerstones (recap)</a:t>
            </a:r>
          </a:p>
        </p:txBody>
      </p:sp>
      <p:sp>
        <p:nvSpPr>
          <p:cNvPr id="6" name="Text Placeholder 5"/>
          <p:cNvSpPr>
            <a:spLocks noGrp="1"/>
          </p:cNvSpPr>
          <p:nvPr>
            <p:ph type="body" idx="1"/>
          </p:nvPr>
        </p:nvSpPr>
        <p:spPr/>
        <p:txBody>
          <a:bodyPr/>
          <a:lstStyle/>
          <a:p>
            <a:endParaRPr lang="en-GB"/>
          </a:p>
        </p:txBody>
      </p:sp>
      <p:sp>
        <p:nvSpPr>
          <p:cNvPr id="20" name="PwCFirm"/>
          <p:cNvSpPr txBox="1"/>
          <p:nvPr/>
        </p:nvSpPr>
        <p:spPr>
          <a:xfrm>
            <a:off x="533400" y="6477000"/>
            <a:ext cx="2590800" cy="152401"/>
          </a:xfrm>
          <a:prstGeom prst="rect">
            <a:avLst/>
          </a:prstGeom>
          <a:noFill/>
        </p:spPr>
        <p:txBody>
          <a:bodyPr vert="horz" wrap="none" lIns="0" tIns="0" rIns="0" bIns="0" rtlCol="0">
            <a:noAutofit/>
          </a:bodyPr>
          <a:lstStyle/>
          <a:p>
            <a:pPr algn="l">
              <a:lnSpc>
                <a:spcPct val="100000"/>
              </a:lnSpc>
              <a:spcBef>
                <a:spcPct val="0"/>
              </a:spcBef>
              <a:spcAft>
                <a:spcPct val="0"/>
              </a:spcAft>
              <a:buNone/>
            </a:pPr>
            <a:r>
              <a:rPr kumimoji="0" lang="en-GB" sz="1000" b="0" i="0" u="none" baseline="0" dirty="0" err="1" smtClean="0">
                <a:solidFill>
                  <a:schemeClr val="tx1"/>
                </a:solidFill>
                <a:effectLst/>
                <a:latin typeface="Arial"/>
              </a:rPr>
              <a:t>SecAppDev</a:t>
            </a:r>
            <a:r>
              <a:rPr kumimoji="0" lang="en-GB" sz="1000" b="0" i="0" u="none" baseline="0" dirty="0" smtClean="0">
                <a:solidFill>
                  <a:schemeClr val="tx1"/>
                </a:solidFill>
                <a:effectLst/>
                <a:latin typeface="Arial"/>
              </a:rPr>
              <a:t> 2013</a:t>
            </a:r>
          </a:p>
        </p:txBody>
      </p:sp>
      <p:graphicFrame>
        <p:nvGraphicFramePr>
          <p:cNvPr id="5" name="Diagram 4"/>
          <p:cNvGraphicFramePr/>
          <p:nvPr/>
        </p:nvGraphicFramePr>
        <p:xfrm>
          <a:off x="1828800" y="1268760"/>
          <a:ext cx="6696744" cy="53285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7"/>
          <p:cNvGrpSpPr/>
          <p:nvPr/>
        </p:nvGrpSpPr>
        <p:grpSpPr>
          <a:xfrm>
            <a:off x="228600" y="1268760"/>
            <a:ext cx="1512168" cy="5328592"/>
            <a:chOff x="0" y="2666"/>
            <a:chExt cx="2410827" cy="1282712"/>
          </a:xfrm>
          <a:scene3d>
            <a:camera prst="orthographicFront"/>
            <a:lightRig rig="threePt" dir="t">
              <a:rot lat="0" lon="0" rev="7500000"/>
            </a:lightRig>
          </a:scene3d>
        </p:grpSpPr>
        <p:sp>
          <p:nvSpPr>
            <p:cNvPr id="9" name="Rounded Rectangle 8"/>
            <p:cNvSpPr/>
            <p:nvPr/>
          </p:nvSpPr>
          <p:spPr>
            <a:xfrm>
              <a:off x="0" y="2666"/>
              <a:ext cx="2410827" cy="1282712"/>
            </a:xfrm>
            <a:prstGeom prst="roundRect">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0" name="Rounded Rectangle 4"/>
            <p:cNvSpPr/>
            <p:nvPr/>
          </p:nvSpPr>
          <p:spPr>
            <a:xfrm>
              <a:off x="62617" y="65283"/>
              <a:ext cx="2285593" cy="1157478"/>
            </a:xfrm>
            <a:prstGeom prst="rect">
              <a:avLst/>
            </a:prstGeom>
            <a:sp3d/>
          </p:spPr>
          <p:style>
            <a:lnRef idx="0">
              <a:scrgbClr r="0" g="0" b="0"/>
            </a:lnRef>
            <a:fillRef idx="0">
              <a:scrgbClr r="0" g="0" b="0"/>
            </a:fillRef>
            <a:effectRef idx="0">
              <a:scrgbClr r="0" g="0" b="0"/>
            </a:effectRef>
            <a:fontRef idx="minor">
              <a:schemeClr val="lt1"/>
            </a:fontRef>
          </p:style>
          <p:txBody>
            <a:bodyPr lIns="110490" tIns="55245" rIns="110490" bIns="55245" spcCol="1270" anchor="ctr"/>
            <a:lstStyle/>
            <a:p>
              <a:pPr algn="ctr" defTabSz="1289050" fontAlgn="auto">
                <a:lnSpc>
                  <a:spcPct val="90000"/>
                </a:lnSpc>
                <a:spcBef>
                  <a:spcPct val="0"/>
                </a:spcBef>
                <a:spcAft>
                  <a:spcPct val="35000"/>
                </a:spcAft>
                <a:buClrTx/>
                <a:buSzTx/>
                <a:buFontTx/>
                <a:buNone/>
                <a:defRPr/>
              </a:pPr>
              <a:r>
                <a:rPr lang="en-GB" sz="2900" dirty="0"/>
                <a:t>Risk</a:t>
              </a:r>
            </a:p>
          </p:txBody>
        </p:sp>
      </p:grpSp>
      <p:grpSp>
        <p:nvGrpSpPr>
          <p:cNvPr id="3" name="Group 10"/>
          <p:cNvGrpSpPr/>
          <p:nvPr/>
        </p:nvGrpSpPr>
        <p:grpSpPr>
          <a:xfrm>
            <a:off x="7239000" y="1268760"/>
            <a:ext cx="1752600" cy="5328592"/>
            <a:chOff x="-56591" y="2666"/>
            <a:chExt cx="2467418" cy="1282712"/>
          </a:xfrm>
          <a:scene3d>
            <a:camera prst="orthographicFront"/>
            <a:lightRig rig="threePt" dir="t">
              <a:rot lat="0" lon="0" rev="7500000"/>
            </a:lightRig>
          </a:scene3d>
        </p:grpSpPr>
        <p:sp>
          <p:nvSpPr>
            <p:cNvPr id="12" name="Rounded Rectangle 11"/>
            <p:cNvSpPr/>
            <p:nvPr/>
          </p:nvSpPr>
          <p:spPr>
            <a:xfrm>
              <a:off x="0" y="2666"/>
              <a:ext cx="2410827" cy="1282712"/>
            </a:xfrm>
            <a:prstGeom prst="roundRect">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3" name="Rounded Rectangle 4"/>
            <p:cNvSpPr/>
            <p:nvPr/>
          </p:nvSpPr>
          <p:spPr>
            <a:xfrm>
              <a:off x="-56591" y="65283"/>
              <a:ext cx="2404801" cy="1157478"/>
            </a:xfrm>
            <a:prstGeom prst="rect">
              <a:avLst/>
            </a:prstGeom>
            <a:sp3d/>
          </p:spPr>
          <p:style>
            <a:lnRef idx="0">
              <a:scrgbClr r="0" g="0" b="0"/>
            </a:lnRef>
            <a:fillRef idx="0">
              <a:scrgbClr r="0" g="0" b="0"/>
            </a:fillRef>
            <a:effectRef idx="0">
              <a:scrgbClr r="0" g="0" b="0"/>
            </a:effectRef>
            <a:fontRef idx="minor">
              <a:schemeClr val="lt1"/>
            </a:fontRef>
          </p:style>
          <p:txBody>
            <a:bodyPr lIns="110490" tIns="55245" rIns="110490" bIns="55245" spcCol="1270" anchor="ctr"/>
            <a:lstStyle/>
            <a:p>
              <a:pPr algn="ctr" defTabSz="1289050" fontAlgn="auto">
                <a:lnSpc>
                  <a:spcPct val="90000"/>
                </a:lnSpc>
                <a:spcBef>
                  <a:spcPct val="0"/>
                </a:spcBef>
                <a:spcAft>
                  <a:spcPct val="35000"/>
                </a:spcAft>
                <a:buClrTx/>
                <a:buSzTx/>
                <a:buFontTx/>
                <a:buNone/>
                <a:defRPr/>
              </a:pPr>
              <a:r>
                <a:rPr lang="en-GB" sz="2900" i="1" dirty="0"/>
                <a:t>Training</a:t>
              </a:r>
            </a:p>
          </p:txBody>
        </p:sp>
      </p:grpSp>
    </p:spTree>
    <p:extLst>
      <p:ext uri="{BB962C8B-B14F-4D97-AF65-F5344CB8AC3E}">
        <p14:creationId xmlns:p14="http://schemas.microsoft.com/office/powerpoint/2010/main" val="28225658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2800" dirty="0"/>
              <a:t>Current roadmap</a:t>
            </a:r>
          </a:p>
        </p:txBody>
      </p:sp>
      <p:sp>
        <p:nvSpPr>
          <p:cNvPr id="4" name="Content Placeholder 3"/>
          <p:cNvSpPr>
            <a:spLocks noGrp="1"/>
          </p:cNvSpPr>
          <p:nvPr>
            <p:ph idx="1"/>
          </p:nvPr>
        </p:nvSpPr>
        <p:spPr/>
        <p:txBody>
          <a:bodyPr/>
          <a:lstStyle/>
          <a:p>
            <a:pPr marL="203200" indent="0">
              <a:buNone/>
            </a:pPr>
            <a:r>
              <a:rPr lang="nl-BE" dirty="0"/>
              <a:t>V2.0: end of 2019</a:t>
            </a:r>
          </a:p>
          <a:p>
            <a:pPr marL="203200" indent="0">
              <a:buNone/>
            </a:pPr>
            <a:endParaRPr lang="nl-BE" dirty="0"/>
          </a:p>
          <a:p>
            <a:pPr marL="203200" indent="0">
              <a:buNone/>
            </a:pPr>
            <a:r>
              <a:rPr lang="nl-BE" dirty="0"/>
              <a:t>2020:</a:t>
            </a:r>
          </a:p>
          <a:p>
            <a:r>
              <a:rPr lang="nl-BE" dirty="0"/>
              <a:t>v2.1, 2.2, ...: iterative releases</a:t>
            </a:r>
          </a:p>
          <a:p>
            <a:r>
              <a:rPr lang="nl-BE" dirty="0"/>
              <a:t>Agile/devops guidance</a:t>
            </a:r>
          </a:p>
          <a:p>
            <a:r>
              <a:rPr lang="nl-BE" dirty="0"/>
              <a:t>Roadshows/trainings</a:t>
            </a:r>
          </a:p>
          <a:p>
            <a:pPr marL="203200" indent="0">
              <a:buNone/>
            </a:pPr>
            <a:endParaRPr lang="nl-BE" dirty="0"/>
          </a:p>
          <a:p>
            <a:pPr marL="203200" indent="0">
              <a:buNone/>
            </a:pPr>
            <a:endParaRPr lang="nl-BE" dirty="0"/>
          </a:p>
        </p:txBody>
      </p:sp>
    </p:spTree>
    <p:extLst>
      <p:ext uri="{BB962C8B-B14F-4D97-AF65-F5344CB8AC3E}">
        <p14:creationId xmlns:p14="http://schemas.microsoft.com/office/powerpoint/2010/main" val="34849677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BE" sz="2800" dirty="0"/>
              <a:t>Looking forward</a:t>
            </a:r>
          </a:p>
        </p:txBody>
      </p:sp>
      <p:sp>
        <p:nvSpPr>
          <p:cNvPr id="5" name="Content Placeholder 4"/>
          <p:cNvSpPr>
            <a:spLocks noGrp="1"/>
          </p:cNvSpPr>
          <p:nvPr>
            <p:ph idx="1"/>
          </p:nvPr>
        </p:nvSpPr>
        <p:spPr/>
        <p:txBody>
          <a:bodyPr/>
          <a:lstStyle/>
          <a:p>
            <a:r>
              <a:rPr lang="nl-BE" dirty="0"/>
              <a:t>OWASP </a:t>
            </a:r>
            <a:r>
              <a:rPr lang="nl-BE" dirty="0" err="1"/>
              <a:t>projects</a:t>
            </a:r>
            <a:r>
              <a:rPr lang="nl-BE" dirty="0"/>
              <a:t> </a:t>
            </a:r>
            <a:r>
              <a:rPr lang="nl-BE" dirty="0" err="1"/>
              <a:t>references</a:t>
            </a:r>
            <a:endParaRPr lang="nl-BE" dirty="0"/>
          </a:p>
          <a:p>
            <a:r>
              <a:rPr lang="nl-BE" dirty="0"/>
              <a:t>Online assessments, integrated with benchmark data</a:t>
            </a:r>
          </a:p>
          <a:p>
            <a:r>
              <a:rPr lang="nl-BE" dirty="0"/>
              <a:t>User community contributions</a:t>
            </a:r>
          </a:p>
          <a:p>
            <a:r>
              <a:rPr lang="nl-BE" dirty="0"/>
              <a:t>Support for regulations</a:t>
            </a:r>
          </a:p>
          <a:p>
            <a:r>
              <a:rPr lang="nl-BE" dirty="0"/>
              <a:t>SAMM user </a:t>
            </a:r>
            <a:r>
              <a:rPr lang="nl-BE" dirty="0" err="1" smtClean="0"/>
              <a:t>summits</a:t>
            </a:r>
            <a:endParaRPr lang="nl-BE" dirty="0" smtClean="0"/>
          </a:p>
          <a:p>
            <a:r>
              <a:rPr lang="nl-BE" dirty="0" err="1" smtClean="0"/>
              <a:t>Translations</a:t>
            </a:r>
            <a:endParaRPr lang="nl-BE" dirty="0"/>
          </a:p>
          <a:p>
            <a:r>
              <a:rPr lang="nl-BE" dirty="0"/>
              <a:t>...</a:t>
            </a:r>
          </a:p>
        </p:txBody>
      </p:sp>
    </p:spTree>
    <p:extLst>
      <p:ext uri="{BB962C8B-B14F-4D97-AF65-F5344CB8AC3E}">
        <p14:creationId xmlns:p14="http://schemas.microsoft.com/office/powerpoint/2010/main" val="18206702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48"/>
          <p:cNvSpPr txBox="1">
            <a:spLocks noGrp="1"/>
          </p:cNvSpPr>
          <p:nvPr>
            <p:ph type="title"/>
          </p:nvPr>
        </p:nvSpPr>
        <p:spPr>
          <a:xfrm>
            <a:off x="628650" y="1019278"/>
            <a:ext cx="7886700" cy="994200"/>
          </a:xfrm>
          <a:prstGeom prst="rect">
            <a:avLst/>
          </a:prstGeom>
          <a:noFill/>
          <a:ln>
            <a:noFill/>
          </a:ln>
        </p:spPr>
        <p:txBody>
          <a:bodyPr spcFirstLastPara="1" wrap="square" lIns="68575" tIns="34275" rIns="68575" bIns="34275" anchor="ctr" anchorCtr="0">
            <a:noAutofit/>
          </a:bodyPr>
          <a:lstStyle/>
          <a:p>
            <a:pPr>
              <a:lnSpc>
                <a:spcPct val="90000"/>
              </a:lnSpc>
              <a:buClr>
                <a:schemeClr val="dk1"/>
              </a:buClr>
              <a:buSzPts val="3300"/>
            </a:pPr>
            <a:r>
              <a:rPr lang="en" sz="3000" dirty="0"/>
              <a:t>Questions? Feedback? Input?</a:t>
            </a:r>
            <a:endParaRPr sz="3000" dirty="0"/>
          </a:p>
        </p:txBody>
      </p:sp>
      <p:pic>
        <p:nvPicPr>
          <p:cNvPr id="4" name="Picture 3">
            <a:extLst>
              <a:ext uri="{FF2B5EF4-FFF2-40B4-BE49-F238E27FC236}">
                <a16:creationId xmlns:a16="http://schemas.microsoft.com/office/drawing/2014/main" xmlns="" id="{5810F42D-B85F-0944-8785-9736DACC241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16480" y="2283279"/>
            <a:ext cx="1812471" cy="1812471"/>
          </a:xfrm>
          <a:prstGeom prst="rect">
            <a:avLst/>
          </a:prstGeom>
        </p:spPr>
      </p:pic>
      <p:pic>
        <p:nvPicPr>
          <p:cNvPr id="9" name="Picture 8">
            <a:extLst>
              <a:ext uri="{FF2B5EF4-FFF2-40B4-BE49-F238E27FC236}">
                <a16:creationId xmlns:a16="http://schemas.microsoft.com/office/drawing/2014/main" xmlns="" id="{917CF046-D44D-CA4A-ACF8-C76542F30233}"/>
              </a:ext>
            </a:extLst>
          </p:cNvPr>
          <p:cNvPicPr>
            <a:picLocks noChangeAspect="1"/>
          </p:cNvPicPr>
          <p:nvPr/>
        </p:nvPicPr>
        <p:blipFill>
          <a:blip r:embed="rId4"/>
          <a:stretch>
            <a:fillRect/>
          </a:stretch>
        </p:blipFill>
        <p:spPr>
          <a:xfrm>
            <a:off x="4724401" y="1587953"/>
            <a:ext cx="3203121" cy="3203121"/>
          </a:xfrm>
          <a:prstGeom prst="rect">
            <a:avLst/>
          </a:prstGeom>
        </p:spPr>
      </p:pic>
      <p:sp>
        <p:nvSpPr>
          <p:cNvPr id="10" name="TextBox 9">
            <a:extLst>
              <a:ext uri="{FF2B5EF4-FFF2-40B4-BE49-F238E27FC236}">
                <a16:creationId xmlns:a16="http://schemas.microsoft.com/office/drawing/2014/main" xmlns="" id="{AD87FB7D-8867-9548-B05F-69BEB5406A74}"/>
              </a:ext>
            </a:extLst>
          </p:cNvPr>
          <p:cNvSpPr txBox="1"/>
          <p:nvPr/>
        </p:nvSpPr>
        <p:spPr>
          <a:xfrm>
            <a:off x="1011673" y="4560241"/>
            <a:ext cx="2222083" cy="461665"/>
          </a:xfrm>
          <a:prstGeom prst="rect">
            <a:avLst/>
          </a:prstGeom>
          <a:noFill/>
        </p:spPr>
        <p:txBody>
          <a:bodyPr wrap="none" rtlCol="0">
            <a:spAutoFit/>
          </a:bodyPr>
          <a:lstStyle/>
          <a:p>
            <a:r>
              <a:rPr lang="en-US" sz="2400" dirty="0"/>
              <a:t>#project-</a:t>
            </a:r>
            <a:r>
              <a:rPr lang="en-US" sz="2400" dirty="0" err="1"/>
              <a:t>samm</a:t>
            </a:r>
            <a:endParaRPr lang="en-US" sz="2400" dirty="0"/>
          </a:p>
        </p:txBody>
      </p:sp>
      <p:sp>
        <p:nvSpPr>
          <p:cNvPr id="12" name="TextBox 11">
            <a:extLst>
              <a:ext uri="{FF2B5EF4-FFF2-40B4-BE49-F238E27FC236}">
                <a16:creationId xmlns:a16="http://schemas.microsoft.com/office/drawing/2014/main" xmlns="" id="{25FD6C7D-B8F9-E145-BE9E-A76D96C015B7}"/>
              </a:ext>
            </a:extLst>
          </p:cNvPr>
          <p:cNvSpPr txBox="1"/>
          <p:nvPr/>
        </p:nvSpPr>
        <p:spPr>
          <a:xfrm>
            <a:off x="4403799" y="4560240"/>
            <a:ext cx="3844322" cy="461665"/>
          </a:xfrm>
          <a:prstGeom prst="rect">
            <a:avLst/>
          </a:prstGeom>
          <a:noFill/>
        </p:spPr>
        <p:txBody>
          <a:bodyPr wrap="none" rtlCol="0">
            <a:spAutoFit/>
          </a:bodyPr>
          <a:lstStyle/>
          <a:p>
            <a:r>
              <a:rPr lang="en-US" sz="2400" dirty="0" err="1"/>
              <a:t>github.com</a:t>
            </a:r>
            <a:r>
              <a:rPr lang="en-US" sz="2400" dirty="0"/>
              <a:t>/OWASP/</a:t>
            </a:r>
            <a:r>
              <a:rPr lang="en-US" sz="2400" dirty="0" err="1"/>
              <a:t>samm</a:t>
            </a:r>
            <a:endParaRPr lang="en-US" sz="2400" dirty="0"/>
          </a:p>
        </p:txBody>
      </p:sp>
    </p:spTree>
    <p:extLst>
      <p:ext uri="{BB962C8B-B14F-4D97-AF65-F5344CB8AC3E}">
        <p14:creationId xmlns:p14="http://schemas.microsoft.com/office/powerpoint/2010/main" val="696436596"/>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49"/>
          <p:cNvSpPr txBox="1">
            <a:spLocks noGrp="1"/>
          </p:cNvSpPr>
          <p:nvPr>
            <p:ph type="title"/>
          </p:nvPr>
        </p:nvSpPr>
        <p:spPr>
          <a:xfrm>
            <a:off x="628650" y="1019278"/>
            <a:ext cx="7886700" cy="994200"/>
          </a:xfrm>
          <a:prstGeom prst="rect">
            <a:avLst/>
          </a:prstGeom>
        </p:spPr>
        <p:txBody>
          <a:bodyPr spcFirstLastPara="1" wrap="square" lIns="68575" tIns="34275" rIns="68575" bIns="34275" anchor="ctr" anchorCtr="0">
            <a:noAutofit/>
          </a:bodyPr>
          <a:lstStyle/>
          <a:p>
            <a:r>
              <a:rPr lang="nl-BE" dirty="0"/>
              <a:t>SAMM newsletter</a:t>
            </a:r>
            <a:endParaRPr dirty="0"/>
          </a:p>
        </p:txBody>
      </p:sp>
      <p:sp>
        <p:nvSpPr>
          <p:cNvPr id="2" name="Rectangle 1">
            <a:extLst>
              <a:ext uri="{FF2B5EF4-FFF2-40B4-BE49-F238E27FC236}">
                <a16:creationId xmlns:a16="http://schemas.microsoft.com/office/drawing/2014/main" xmlns="" id="{CE88A0DF-0421-CF4D-902B-BC5E1C7BA174}"/>
              </a:ext>
            </a:extLst>
          </p:cNvPr>
          <p:cNvSpPr/>
          <p:nvPr/>
        </p:nvSpPr>
        <p:spPr>
          <a:xfrm>
            <a:off x="3082859" y="5589307"/>
            <a:ext cx="2222083" cy="400110"/>
          </a:xfrm>
          <a:prstGeom prst="rect">
            <a:avLst/>
          </a:prstGeom>
        </p:spPr>
        <p:txBody>
          <a:bodyPr wrap="none">
            <a:spAutoFit/>
          </a:bodyPr>
          <a:lstStyle/>
          <a:p>
            <a:r>
              <a:rPr lang="en-US" sz="2000" dirty="0" err="1"/>
              <a:t>eepurl.com</a:t>
            </a:r>
            <a:r>
              <a:rPr lang="en-US" sz="2000" dirty="0"/>
              <a:t>/gl9fb9</a:t>
            </a:r>
          </a:p>
        </p:txBody>
      </p:sp>
      <p:pic>
        <p:nvPicPr>
          <p:cNvPr id="5" name="Picture 4">
            <a:extLst>
              <a:ext uri="{FF2B5EF4-FFF2-40B4-BE49-F238E27FC236}">
                <a16:creationId xmlns:a16="http://schemas.microsoft.com/office/drawing/2014/main" xmlns="" id="{B1620AB2-5973-2F42-86C7-B835598E15D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38674" y="2013478"/>
            <a:ext cx="1710455" cy="464674"/>
          </a:xfrm>
          <a:prstGeom prst="rect">
            <a:avLst/>
          </a:prstGeom>
        </p:spPr>
      </p:pic>
      <p:pic>
        <p:nvPicPr>
          <p:cNvPr id="6" name="Picture 5">
            <a:extLst>
              <a:ext uri="{FF2B5EF4-FFF2-40B4-BE49-F238E27FC236}">
                <a16:creationId xmlns:a16="http://schemas.microsoft.com/office/drawing/2014/main" xmlns="" id="{B1D37167-490E-DA4C-81EE-49426C51ADC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777399" y="2610372"/>
            <a:ext cx="2833007" cy="283300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9015854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2800" dirty="0"/>
              <a:t>Credits</a:t>
            </a:r>
          </a:p>
        </p:txBody>
      </p:sp>
      <p:sp>
        <p:nvSpPr>
          <p:cNvPr id="3" name="Text Placeholder 2"/>
          <p:cNvSpPr>
            <a:spLocks noGrp="1"/>
          </p:cNvSpPr>
          <p:nvPr>
            <p:ph idx="1"/>
          </p:nvPr>
        </p:nvSpPr>
        <p:spPr>
          <a:xfrm>
            <a:off x="457200" y="1364985"/>
            <a:ext cx="8229600" cy="4128029"/>
          </a:xfrm>
        </p:spPr>
        <p:txBody>
          <a:bodyPr/>
          <a:lstStyle/>
          <a:p>
            <a:pPr marL="0" lvl="0" indent="0" algn="ctr">
              <a:spcBef>
                <a:spcPts val="800"/>
              </a:spcBef>
              <a:buSzPts val="1800"/>
              <a:buNone/>
            </a:pPr>
            <a:r>
              <a:rPr lang="nl-BE" sz="1600" b="1" dirty="0"/>
              <a:t>Bart De Win – Project Co-Leader, Belgium</a:t>
            </a:r>
          </a:p>
          <a:p>
            <a:pPr marL="0" indent="0" algn="ctr">
              <a:spcBef>
                <a:spcPts val="800"/>
              </a:spcBef>
              <a:buSzPts val="1800"/>
              <a:buNone/>
            </a:pPr>
            <a:r>
              <a:rPr lang="nl-BE" sz="1600" b="1" dirty="0"/>
              <a:t>Sebastien (Seba) Deleersnyder – Project Co-Leader, Belgium</a:t>
            </a:r>
          </a:p>
          <a:p>
            <a:pPr marL="0" indent="0" algn="ctr">
              <a:spcBef>
                <a:spcPts val="800"/>
              </a:spcBef>
              <a:buSzPts val="1800"/>
              <a:buNone/>
            </a:pPr>
            <a:r>
              <a:rPr lang="nl-BE" sz="1600" b="1" dirty="0"/>
              <a:t>Brian Glass – United States</a:t>
            </a:r>
          </a:p>
          <a:p>
            <a:pPr marL="0" indent="0" algn="ctr">
              <a:spcBef>
                <a:spcPts val="800"/>
              </a:spcBef>
              <a:buSzPts val="1800"/>
              <a:buNone/>
            </a:pPr>
            <a:r>
              <a:rPr lang="nl-BE" sz="1600" b="1" dirty="0"/>
              <a:t>Daniel Kefer – Germany</a:t>
            </a:r>
          </a:p>
          <a:p>
            <a:pPr marL="0" indent="0" algn="ctr">
              <a:spcBef>
                <a:spcPts val="800"/>
              </a:spcBef>
              <a:buSzPts val="1800"/>
              <a:buNone/>
            </a:pPr>
            <a:r>
              <a:rPr lang="nl-BE" sz="1600" b="1" dirty="0"/>
              <a:t>Yan Kravchenko – United States</a:t>
            </a:r>
          </a:p>
          <a:p>
            <a:pPr marL="0" lvl="0" indent="0" algn="ctr">
              <a:spcBef>
                <a:spcPts val="800"/>
              </a:spcBef>
              <a:buSzPts val="1800"/>
              <a:buNone/>
            </a:pPr>
            <a:r>
              <a:rPr lang="nl-BE" sz="1600" b="1" dirty="0"/>
              <a:t>Chris Cooper – United Kingdom</a:t>
            </a:r>
          </a:p>
          <a:p>
            <a:pPr marL="0" lvl="0" indent="0" algn="ctr">
              <a:spcBef>
                <a:spcPts val="800"/>
              </a:spcBef>
              <a:buSzPts val="1800"/>
              <a:buNone/>
            </a:pPr>
            <a:r>
              <a:rPr lang="nl-BE" sz="1600" b="1" dirty="0"/>
              <a:t>John DiLeo – New Zealand</a:t>
            </a:r>
          </a:p>
          <a:p>
            <a:pPr marL="0" lvl="0" indent="0" algn="ctr">
              <a:spcBef>
                <a:spcPts val="800"/>
              </a:spcBef>
              <a:buSzPts val="1800"/>
              <a:buNone/>
            </a:pPr>
            <a:r>
              <a:rPr lang="nl-BE" sz="1600" b="1" dirty="0"/>
              <a:t>Nessim Kisserli – Belgium</a:t>
            </a:r>
          </a:p>
          <a:p>
            <a:pPr marL="0" lvl="0" indent="0" algn="ctr">
              <a:spcBef>
                <a:spcPts val="800"/>
              </a:spcBef>
              <a:buSzPts val="1800"/>
              <a:buNone/>
            </a:pPr>
            <a:r>
              <a:rPr lang="nl-BE" sz="1600" b="1" dirty="0"/>
              <a:t>Patricia Duarte - Uruguay</a:t>
            </a:r>
          </a:p>
          <a:p>
            <a:pPr marL="0" lvl="0" indent="0" algn="ctr">
              <a:spcBef>
                <a:spcPts val="800"/>
              </a:spcBef>
              <a:buSzPts val="1800"/>
              <a:buNone/>
            </a:pPr>
            <a:r>
              <a:rPr lang="nl-BE" sz="1600" b="1" dirty="0"/>
              <a:t>John Kennedy - Sweden</a:t>
            </a:r>
          </a:p>
          <a:p>
            <a:pPr marL="0" lvl="0" indent="0" algn="ctr">
              <a:spcBef>
                <a:spcPts val="800"/>
              </a:spcBef>
              <a:buSzPts val="1800"/>
              <a:buNone/>
            </a:pPr>
            <a:r>
              <a:rPr lang="nl-BE" sz="1600" b="1" dirty="0"/>
              <a:t>Hardik Parekh - United States</a:t>
            </a:r>
          </a:p>
          <a:p>
            <a:pPr marL="0" lvl="0" indent="0" algn="ctr">
              <a:spcBef>
                <a:spcPts val="800"/>
              </a:spcBef>
              <a:buSzPts val="1800"/>
              <a:buNone/>
            </a:pPr>
            <a:r>
              <a:rPr lang="nl-BE" sz="1600" b="1" dirty="0"/>
              <a:t>John Ellingsworth - United States</a:t>
            </a:r>
          </a:p>
          <a:p>
            <a:pPr marL="0" lvl="0" indent="0" algn="ctr">
              <a:spcBef>
                <a:spcPts val="800"/>
              </a:spcBef>
              <a:buSzPts val="1800"/>
              <a:buNone/>
            </a:pPr>
            <a:r>
              <a:rPr lang="nl-BE" sz="1600" b="1" dirty="0"/>
              <a:t>Sebastian Arriada - Argentina</a:t>
            </a:r>
          </a:p>
          <a:p>
            <a:pPr marL="0" lvl="0" indent="0" algn="ctr">
              <a:spcBef>
                <a:spcPts val="800"/>
              </a:spcBef>
              <a:buSzPts val="1800"/>
              <a:buNone/>
            </a:pPr>
            <a:r>
              <a:rPr lang="nl-BE" sz="1600" b="1" dirty="0"/>
              <a:t>Brett Crawley – United </a:t>
            </a:r>
            <a:r>
              <a:rPr lang="nl-BE" sz="1600" b="1" dirty="0" err="1"/>
              <a:t>Kingdom</a:t>
            </a:r>
            <a:endParaRPr lang="nl-BE" sz="1600" b="1" dirty="0"/>
          </a:p>
          <a:p>
            <a:pPr marL="0" lvl="0" indent="0" algn="ctr">
              <a:spcBef>
                <a:spcPts val="800"/>
              </a:spcBef>
              <a:buSzPts val="1800"/>
              <a:buNone/>
            </a:pPr>
            <a:r>
              <a:rPr lang="nl-BE" sz="1600" b="1" dirty="0"/>
              <a:t>...</a:t>
            </a:r>
          </a:p>
          <a:p>
            <a:pPr marL="127000" indent="0" algn="ctr">
              <a:buNone/>
            </a:pPr>
            <a:endParaRPr lang="nl-BE" sz="1600" b="1" dirty="0"/>
          </a:p>
        </p:txBody>
      </p:sp>
    </p:spTree>
    <p:extLst>
      <p:ext uri="{BB962C8B-B14F-4D97-AF65-F5344CB8AC3E}">
        <p14:creationId xmlns:p14="http://schemas.microsoft.com/office/powerpoint/2010/main" val="299931345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47"/>
          <p:cNvSpPr txBox="1">
            <a:spLocks noGrp="1"/>
          </p:cNvSpPr>
          <p:nvPr>
            <p:ph type="title"/>
          </p:nvPr>
        </p:nvSpPr>
        <p:spPr>
          <a:xfrm>
            <a:off x="628650" y="1019278"/>
            <a:ext cx="7886700" cy="994172"/>
          </a:xfrm>
          <a:prstGeom prst="rect">
            <a:avLst/>
          </a:prstGeom>
          <a:noFill/>
          <a:ln>
            <a:noFill/>
          </a:ln>
        </p:spPr>
        <p:txBody>
          <a:bodyPr spcFirstLastPara="1" wrap="square" lIns="68575" tIns="34275" rIns="68575" bIns="34275" anchor="ctr" anchorCtr="0">
            <a:noAutofit/>
          </a:bodyPr>
          <a:lstStyle/>
          <a:p>
            <a:pPr>
              <a:lnSpc>
                <a:spcPct val="90000"/>
              </a:lnSpc>
              <a:buClr>
                <a:schemeClr val="dk1"/>
              </a:buClr>
              <a:buSzPts val="3300"/>
            </a:pPr>
            <a:r>
              <a:rPr lang="en" sz="3000"/>
              <a:t>Thank You to Our Sponsors</a:t>
            </a:r>
            <a:endParaRPr sz="3000"/>
          </a:p>
        </p:txBody>
      </p:sp>
      <p:pic>
        <p:nvPicPr>
          <p:cNvPr id="405" name="Google Shape;405;p47"/>
          <p:cNvPicPr preferRelativeResize="0">
            <a:picLocks noGrp="1"/>
          </p:cNvPicPr>
          <p:nvPr>
            <p:ph type="body" idx="1"/>
          </p:nvPr>
        </p:nvPicPr>
        <p:blipFill rotWithShape="1">
          <a:blip r:embed="rId3">
            <a:alphaModFix/>
          </a:blip>
          <a:srcRect/>
          <a:stretch/>
        </p:blipFill>
        <p:spPr>
          <a:xfrm>
            <a:off x="1773010" y="2433892"/>
            <a:ext cx="2381250" cy="1200150"/>
          </a:xfrm>
          <a:prstGeom prst="rect">
            <a:avLst/>
          </a:prstGeom>
          <a:noFill/>
          <a:ln>
            <a:noFill/>
          </a:ln>
        </p:spPr>
      </p:pic>
      <p:pic>
        <p:nvPicPr>
          <p:cNvPr id="408" name="Google Shape;408;p47"/>
          <p:cNvPicPr preferRelativeResize="0"/>
          <p:nvPr/>
        </p:nvPicPr>
        <p:blipFill rotWithShape="1">
          <a:blip r:embed="rId4">
            <a:alphaModFix/>
          </a:blip>
          <a:srcRect/>
          <a:stretch/>
        </p:blipFill>
        <p:spPr>
          <a:xfrm>
            <a:off x="4505181" y="2448309"/>
            <a:ext cx="3162300" cy="889631"/>
          </a:xfrm>
          <a:prstGeom prst="rect">
            <a:avLst/>
          </a:prstGeom>
          <a:noFill/>
          <a:ln>
            <a:noFill/>
          </a:ln>
        </p:spPr>
      </p:pic>
      <p:pic>
        <p:nvPicPr>
          <p:cNvPr id="409" name="Google Shape;409;p47"/>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1496786" y="3864429"/>
            <a:ext cx="2794000" cy="709414"/>
          </a:xfrm>
          <a:prstGeom prst="rect">
            <a:avLst/>
          </a:prstGeom>
          <a:noFill/>
          <a:ln>
            <a:noFill/>
          </a:ln>
        </p:spPr>
      </p:pic>
      <p:pic>
        <p:nvPicPr>
          <p:cNvPr id="2" name="Picture 1">
            <a:extLst>
              <a:ext uri="{FF2B5EF4-FFF2-40B4-BE49-F238E27FC236}">
                <a16:creationId xmlns:a16="http://schemas.microsoft.com/office/drawing/2014/main" xmlns="" id="{47285F7E-4567-1A45-9C7C-8277988569F0}"/>
              </a:ext>
            </a:extLst>
          </p:cNvPr>
          <p:cNvPicPr>
            <a:picLocks noChangeAspect="1"/>
          </p:cNvPicPr>
          <p:nvPr/>
        </p:nvPicPr>
        <p:blipFill>
          <a:blip r:embed="rId6"/>
          <a:stretch>
            <a:fillRect/>
          </a:stretch>
        </p:blipFill>
        <p:spPr>
          <a:xfrm>
            <a:off x="4711309" y="3864429"/>
            <a:ext cx="2956173" cy="889632"/>
          </a:xfrm>
          <a:prstGeom prst="rect">
            <a:avLst/>
          </a:prstGeom>
        </p:spPr>
      </p:pic>
    </p:spTree>
    <p:extLst>
      <p:ext uri="{BB962C8B-B14F-4D97-AF65-F5344CB8AC3E}">
        <p14:creationId xmlns:p14="http://schemas.microsoft.com/office/powerpoint/2010/main" val="176219179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8"/>
        <p:cNvGrpSpPr/>
        <p:nvPr/>
      </p:nvGrpSpPr>
      <p:grpSpPr>
        <a:xfrm>
          <a:off x="0" y="0"/>
          <a:ext cx="0" cy="0"/>
          <a:chOff x="0" y="0"/>
          <a:chExt cx="0" cy="0"/>
        </a:xfrm>
      </p:grpSpPr>
      <p:sp>
        <p:nvSpPr>
          <p:cNvPr id="149" name="Google Shape;149;p25"/>
          <p:cNvSpPr txBox="1">
            <a:spLocks noGrp="1"/>
          </p:cNvSpPr>
          <p:nvPr>
            <p:ph type="ctrTitle"/>
          </p:nvPr>
        </p:nvSpPr>
        <p:spPr>
          <a:xfrm>
            <a:off x="1374843" y="2441966"/>
            <a:ext cx="6809700" cy="1102500"/>
          </a:xfrm>
          <a:prstGeom prst="rect">
            <a:avLst/>
          </a:prstGeom>
          <a:noFill/>
          <a:ln>
            <a:noFill/>
          </a:ln>
        </p:spPr>
        <p:txBody>
          <a:bodyPr spcFirstLastPara="1" wrap="square" lIns="91425" tIns="45700" rIns="91425" bIns="45700" anchor="ctr" anchorCtr="0">
            <a:noAutofit/>
          </a:bodyPr>
          <a:lstStyle/>
          <a:p>
            <a:r>
              <a:rPr lang="en-US" sz="3400">
                <a:solidFill>
                  <a:srgbClr val="FFFFFF"/>
                </a:solidFill>
                <a:latin typeface="Days One"/>
                <a:ea typeface="Days One"/>
                <a:cs typeface="Days One"/>
                <a:sym typeface="Days One"/>
              </a:rPr>
              <a:t>SUPPORT OWASP SAMM</a:t>
            </a:r>
            <a:endParaRPr sz="3400">
              <a:solidFill>
                <a:srgbClr val="FFFFFF"/>
              </a:solidFill>
              <a:latin typeface="Days One"/>
              <a:ea typeface="Days One"/>
              <a:cs typeface="Days One"/>
              <a:sym typeface="Days One"/>
            </a:endParaRPr>
          </a:p>
        </p:txBody>
      </p:sp>
      <p:sp>
        <p:nvSpPr>
          <p:cNvPr id="150" name="Google Shape;150;p25"/>
          <p:cNvSpPr txBox="1">
            <a:spLocks noGrp="1"/>
          </p:cNvSpPr>
          <p:nvPr>
            <p:ph type="subTitle" idx="1"/>
          </p:nvPr>
        </p:nvSpPr>
        <p:spPr>
          <a:xfrm>
            <a:off x="1374850" y="3638775"/>
            <a:ext cx="6320400" cy="1311300"/>
          </a:xfrm>
          <a:prstGeom prst="rect">
            <a:avLst/>
          </a:prstGeom>
          <a:noFill/>
          <a:ln>
            <a:noFill/>
          </a:ln>
        </p:spPr>
        <p:txBody>
          <a:bodyPr spcFirstLastPara="1" wrap="square" lIns="91425" tIns="45700" rIns="91425" bIns="45700" anchor="t" anchorCtr="0">
            <a:noAutofit/>
          </a:bodyPr>
          <a:lstStyle/>
          <a:p>
            <a:pPr marL="0" indent="0">
              <a:lnSpc>
                <a:spcPct val="115000"/>
              </a:lnSpc>
              <a:spcBef>
                <a:spcPts val="0"/>
              </a:spcBef>
              <a:buSzPts val="2960"/>
            </a:pPr>
            <a:r>
              <a:rPr lang="en-US" sz="2400">
                <a:latin typeface="Source Sans Pro"/>
                <a:ea typeface="Source Sans Pro"/>
                <a:cs typeface="Source Sans Pro"/>
                <a:sym typeface="Source Sans Pro"/>
              </a:rPr>
              <a:t>Software powers the world, </a:t>
            </a:r>
            <a:endParaRPr sz="2400">
              <a:latin typeface="Source Sans Pro"/>
              <a:ea typeface="Source Sans Pro"/>
              <a:cs typeface="Source Sans Pro"/>
              <a:sym typeface="Source Sans Pro"/>
            </a:endParaRPr>
          </a:p>
          <a:p>
            <a:pPr marL="0" indent="0">
              <a:lnSpc>
                <a:spcPct val="115000"/>
              </a:lnSpc>
              <a:spcBef>
                <a:spcPts val="0"/>
              </a:spcBef>
              <a:buSzPts val="2960"/>
            </a:pPr>
            <a:r>
              <a:rPr lang="en-US" sz="2400">
                <a:latin typeface="Source Sans Pro"/>
                <a:ea typeface="Source Sans Pro"/>
                <a:cs typeface="Source Sans Pro"/>
                <a:sym typeface="Source Sans Pro"/>
              </a:rPr>
              <a:t>but insecure software threatens safety, trust, and economic growth.</a:t>
            </a:r>
            <a:endParaRPr sz="2400">
              <a:latin typeface="Source Sans Pro"/>
              <a:ea typeface="Source Sans Pro"/>
              <a:cs typeface="Source Sans Pro"/>
              <a:sym typeface="Source Sans Pro"/>
            </a:endParaRPr>
          </a:p>
        </p:txBody>
      </p:sp>
      <p:pic>
        <p:nvPicPr>
          <p:cNvPr id="152" name="Google Shape;152;p25"/>
          <p:cNvPicPr preferRelativeResize="0"/>
          <p:nvPr/>
        </p:nvPicPr>
        <p:blipFill>
          <a:blip r:embed="rId4">
            <a:alphaModFix/>
          </a:blip>
          <a:stretch>
            <a:fillRect/>
          </a:stretch>
        </p:blipFill>
        <p:spPr>
          <a:xfrm>
            <a:off x="422024" y="984771"/>
            <a:ext cx="2838533" cy="1145804"/>
          </a:xfrm>
          <a:prstGeom prst="rect">
            <a:avLst/>
          </a:prstGeom>
          <a:noFill/>
          <a:ln>
            <a:noFill/>
          </a:ln>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16738" y="984771"/>
            <a:ext cx="3447295" cy="1301499"/>
          </a:xfrm>
          <a:prstGeom prst="rect">
            <a:avLst/>
          </a:prstGeom>
        </p:spPr>
      </p:pic>
    </p:spTree>
    <p:extLst>
      <p:ext uri="{BB962C8B-B14F-4D97-AF65-F5344CB8AC3E}">
        <p14:creationId xmlns:p14="http://schemas.microsoft.com/office/powerpoint/2010/main" val="1479205277"/>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8"/>
          <p:cNvSpPr/>
          <p:nvPr/>
        </p:nvSpPr>
        <p:spPr>
          <a:xfrm>
            <a:off x="0" y="1"/>
            <a:ext cx="9143874" cy="5858974"/>
          </a:xfrm>
          <a:prstGeom prst="rect">
            <a:avLst/>
          </a:prstGeom>
          <a:solidFill>
            <a:srgbClr val="154748">
              <a:alpha val="49620"/>
            </a:srgbClr>
          </a:solidFill>
          <a:ln>
            <a:noFill/>
          </a:ln>
        </p:spPr>
        <p:txBody>
          <a:bodyPr spcFirstLastPara="1" wrap="square" lIns="91425" tIns="91425" rIns="91425" bIns="91425" anchor="ctr" anchorCtr="0">
            <a:noAutofit/>
          </a:bodyPr>
          <a:lstStyle/>
          <a:p>
            <a:pPr>
              <a:buClr>
                <a:srgbClr val="000000"/>
              </a:buClr>
              <a:buFont typeface="Arial"/>
              <a:buNone/>
            </a:pPr>
            <a:endParaRPr>
              <a:solidFill>
                <a:srgbClr val="FFFFFF"/>
              </a:solidFill>
            </a:endParaRPr>
          </a:p>
        </p:txBody>
      </p:sp>
      <p:pic>
        <p:nvPicPr>
          <p:cNvPr id="179" name="Google Shape;179;p28"/>
          <p:cNvPicPr preferRelativeResize="0"/>
          <p:nvPr/>
        </p:nvPicPr>
        <p:blipFill>
          <a:blip r:embed="rId3">
            <a:alphaModFix/>
          </a:blip>
          <a:stretch>
            <a:fillRect/>
          </a:stretch>
        </p:blipFill>
        <p:spPr>
          <a:xfrm>
            <a:off x="7399825" y="5321825"/>
            <a:ext cx="1500550" cy="537150"/>
          </a:xfrm>
          <a:prstGeom prst="rect">
            <a:avLst/>
          </a:prstGeom>
          <a:noFill/>
          <a:ln>
            <a:noFill/>
          </a:ln>
        </p:spPr>
      </p:pic>
      <p:sp>
        <p:nvSpPr>
          <p:cNvPr id="180" name="Google Shape;180;p28"/>
          <p:cNvSpPr txBox="1">
            <a:spLocks noGrp="1"/>
          </p:cNvSpPr>
          <p:nvPr>
            <p:ph type="body" idx="1"/>
          </p:nvPr>
        </p:nvSpPr>
        <p:spPr>
          <a:xfrm>
            <a:off x="457200" y="1905000"/>
            <a:ext cx="8149200" cy="3120000"/>
          </a:xfrm>
          <a:prstGeom prst="rect">
            <a:avLst/>
          </a:prstGeom>
          <a:noFill/>
          <a:ln>
            <a:noFill/>
          </a:ln>
        </p:spPr>
        <p:txBody>
          <a:bodyPr spcFirstLastPara="1" wrap="square" lIns="91425" tIns="45700" rIns="91425" bIns="45700" anchor="t" anchorCtr="0">
            <a:noAutofit/>
          </a:bodyPr>
          <a:lstStyle/>
          <a:p>
            <a:pPr marL="0" indent="0">
              <a:lnSpc>
                <a:spcPct val="115000"/>
              </a:lnSpc>
              <a:spcBef>
                <a:spcPts val="0"/>
              </a:spcBef>
              <a:buSzPts val="1100"/>
              <a:buNone/>
            </a:pPr>
            <a:r>
              <a:rPr lang="en-US" sz="2000" dirty="0">
                <a:solidFill>
                  <a:srgbClr val="FFFFFF"/>
                </a:solidFill>
                <a:latin typeface="Source Sans Pro"/>
                <a:ea typeface="Source Sans Pro"/>
                <a:cs typeface="Source Sans Pro"/>
                <a:sym typeface="Source Sans Pro"/>
              </a:rPr>
              <a:t>All proceeds from the sponsorship support the mission of the OWASP foundation and the further development of SAMM, funding</a:t>
            </a:r>
            <a:endParaRPr sz="2000" dirty="0">
              <a:solidFill>
                <a:srgbClr val="FFFFFF"/>
              </a:solidFill>
              <a:latin typeface="Source Sans Pro"/>
              <a:ea typeface="Source Sans Pro"/>
              <a:cs typeface="Source Sans Pro"/>
              <a:sym typeface="Source Sans Pro"/>
            </a:endParaRPr>
          </a:p>
          <a:p>
            <a:pPr indent="-355600">
              <a:lnSpc>
                <a:spcPct val="115000"/>
              </a:lnSpc>
              <a:spcBef>
                <a:spcPts val="0"/>
              </a:spcBef>
              <a:buClr>
                <a:srgbClr val="FFFFFF"/>
              </a:buClr>
              <a:buSzPts val="2000"/>
              <a:buFont typeface="Source Sans Pro"/>
              <a:buChar char="•"/>
            </a:pPr>
            <a:r>
              <a:rPr lang="en-US" sz="2000" dirty="0">
                <a:solidFill>
                  <a:srgbClr val="FFFFFF"/>
                </a:solidFill>
                <a:latin typeface="Source Sans Pro"/>
                <a:ea typeface="Source Sans Pro"/>
                <a:cs typeface="Source Sans Pro"/>
                <a:sym typeface="Source Sans Pro"/>
              </a:rPr>
              <a:t>marketing &amp; PR support</a:t>
            </a:r>
            <a:endParaRPr sz="2000" dirty="0">
              <a:solidFill>
                <a:srgbClr val="FFFFFF"/>
              </a:solidFill>
              <a:latin typeface="Source Sans Pro"/>
              <a:ea typeface="Source Sans Pro"/>
              <a:cs typeface="Source Sans Pro"/>
              <a:sym typeface="Source Sans Pro"/>
            </a:endParaRPr>
          </a:p>
          <a:p>
            <a:pPr indent="-355600">
              <a:lnSpc>
                <a:spcPct val="115000"/>
              </a:lnSpc>
              <a:spcBef>
                <a:spcPts val="0"/>
              </a:spcBef>
              <a:buClr>
                <a:srgbClr val="FFFFFF"/>
              </a:buClr>
              <a:buSzPts val="2000"/>
              <a:buFont typeface="Source Sans Pro"/>
              <a:buChar char="•"/>
            </a:pPr>
            <a:r>
              <a:rPr lang="en-US" sz="2000" dirty="0">
                <a:solidFill>
                  <a:srgbClr val="FFFFFF"/>
                </a:solidFill>
                <a:latin typeface="Source Sans Pro"/>
                <a:ea typeface="Source Sans Pro"/>
                <a:cs typeface="Source Sans Pro"/>
                <a:sym typeface="Source Sans Pro"/>
              </a:rPr>
              <a:t>technical editing &amp; UX support</a:t>
            </a:r>
            <a:endParaRPr sz="2000" dirty="0">
              <a:solidFill>
                <a:srgbClr val="FFFFFF"/>
              </a:solidFill>
              <a:latin typeface="Source Sans Pro"/>
              <a:ea typeface="Source Sans Pro"/>
              <a:cs typeface="Source Sans Pro"/>
              <a:sym typeface="Source Sans Pro"/>
            </a:endParaRPr>
          </a:p>
          <a:p>
            <a:pPr indent="-355600">
              <a:lnSpc>
                <a:spcPct val="115000"/>
              </a:lnSpc>
              <a:spcBef>
                <a:spcPts val="0"/>
              </a:spcBef>
              <a:buClr>
                <a:srgbClr val="FFFFFF"/>
              </a:buClr>
              <a:buSzPts val="2000"/>
              <a:buFont typeface="Source Sans Pro"/>
              <a:buChar char="•"/>
            </a:pPr>
            <a:r>
              <a:rPr lang="en-US" sz="2000" dirty="0">
                <a:solidFill>
                  <a:srgbClr val="FFFFFF"/>
                </a:solidFill>
                <a:latin typeface="Source Sans Pro"/>
                <a:ea typeface="Source Sans Pro"/>
                <a:cs typeface="Source Sans Pro"/>
                <a:sym typeface="Source Sans Pro"/>
              </a:rPr>
              <a:t>website development and hosting</a:t>
            </a:r>
            <a:endParaRPr sz="2000" dirty="0">
              <a:solidFill>
                <a:srgbClr val="FFFFFF"/>
              </a:solidFill>
              <a:latin typeface="Source Sans Pro"/>
              <a:ea typeface="Source Sans Pro"/>
              <a:cs typeface="Source Sans Pro"/>
              <a:sym typeface="Source Sans Pro"/>
            </a:endParaRPr>
          </a:p>
          <a:p>
            <a:pPr indent="-355600">
              <a:lnSpc>
                <a:spcPct val="115000"/>
              </a:lnSpc>
              <a:spcBef>
                <a:spcPts val="0"/>
              </a:spcBef>
              <a:buClr>
                <a:srgbClr val="FFFFFF"/>
              </a:buClr>
              <a:buSzPts val="2000"/>
              <a:buFont typeface="Source Sans Pro"/>
              <a:buChar char="•"/>
            </a:pPr>
            <a:r>
              <a:rPr lang="en-US" sz="2000" dirty="0">
                <a:solidFill>
                  <a:srgbClr val="FFFFFF"/>
                </a:solidFill>
                <a:latin typeface="Source Sans Pro"/>
                <a:ea typeface="Source Sans Pro"/>
                <a:cs typeface="Source Sans Pro"/>
                <a:sym typeface="Source Sans Pro"/>
              </a:rPr>
              <a:t>SAMM user summits </a:t>
            </a:r>
            <a:endParaRPr sz="2000" dirty="0">
              <a:solidFill>
                <a:srgbClr val="FFFFFF"/>
              </a:solidFill>
              <a:latin typeface="Source Sans Pro"/>
              <a:ea typeface="Source Sans Pro"/>
              <a:cs typeface="Source Sans Pro"/>
              <a:sym typeface="Source Sans Pro"/>
            </a:endParaRPr>
          </a:p>
          <a:p>
            <a:pPr indent="-355600">
              <a:lnSpc>
                <a:spcPct val="115000"/>
              </a:lnSpc>
              <a:spcBef>
                <a:spcPts val="0"/>
              </a:spcBef>
              <a:buClr>
                <a:srgbClr val="FFFFFF"/>
              </a:buClr>
              <a:buSzPts val="2000"/>
              <a:buFont typeface="Source Sans Pro"/>
              <a:buChar char="•"/>
            </a:pPr>
            <a:r>
              <a:rPr lang="en-US" sz="2000" dirty="0">
                <a:solidFill>
                  <a:srgbClr val="FFFFFF"/>
                </a:solidFill>
                <a:latin typeface="Source Sans Pro"/>
                <a:ea typeface="Source Sans Pro"/>
                <a:cs typeface="Source Sans Pro"/>
                <a:sym typeface="Source Sans Pro"/>
              </a:rPr>
              <a:t>core team </a:t>
            </a:r>
            <a:r>
              <a:rPr lang="en-US" sz="2000" dirty="0" smtClean="0">
                <a:solidFill>
                  <a:srgbClr val="FFFFFF"/>
                </a:solidFill>
                <a:latin typeface="Source Sans Pro"/>
                <a:ea typeface="Source Sans Pro"/>
                <a:cs typeface="Source Sans Pro"/>
                <a:sym typeface="Source Sans Pro"/>
              </a:rPr>
              <a:t>summits</a:t>
            </a:r>
          </a:p>
          <a:p>
            <a:pPr indent="-355600">
              <a:lnSpc>
                <a:spcPct val="115000"/>
              </a:lnSpc>
              <a:spcBef>
                <a:spcPts val="0"/>
              </a:spcBef>
              <a:buClr>
                <a:srgbClr val="FFFFFF"/>
              </a:buClr>
              <a:buSzPts val="2000"/>
              <a:buFont typeface="Source Sans Pro"/>
              <a:buChar char="•"/>
            </a:pPr>
            <a:r>
              <a:rPr lang="en-US" sz="2000" dirty="0" smtClean="0">
                <a:solidFill>
                  <a:srgbClr val="FFFFFF"/>
                </a:solidFill>
                <a:latin typeface="Source Sans Pro"/>
                <a:ea typeface="Source Sans Pro"/>
                <a:cs typeface="Source Sans Pro"/>
                <a:sym typeface="Source Sans Pro"/>
              </a:rPr>
              <a:t>I18N</a:t>
            </a:r>
            <a:endParaRPr sz="2000" dirty="0">
              <a:solidFill>
                <a:srgbClr val="FFFFFF"/>
              </a:solidFill>
              <a:latin typeface="Source Sans Pro"/>
              <a:ea typeface="Source Sans Pro"/>
              <a:cs typeface="Source Sans Pro"/>
              <a:sym typeface="Source Sans Pro"/>
            </a:endParaRPr>
          </a:p>
          <a:p>
            <a:pPr indent="-355600">
              <a:lnSpc>
                <a:spcPct val="115000"/>
              </a:lnSpc>
              <a:spcBef>
                <a:spcPts val="0"/>
              </a:spcBef>
              <a:buClr>
                <a:srgbClr val="FFFFFF"/>
              </a:buClr>
              <a:buSzPts val="2000"/>
              <a:buFont typeface="Source Sans Pro"/>
              <a:buChar char="•"/>
            </a:pPr>
            <a:r>
              <a:rPr lang="en-US" sz="2000" dirty="0">
                <a:solidFill>
                  <a:srgbClr val="FFFFFF"/>
                </a:solidFill>
                <a:latin typeface="Source Sans Pro"/>
                <a:ea typeface="Source Sans Pro"/>
                <a:cs typeface="Source Sans Pro"/>
                <a:sym typeface="Source Sans Pro"/>
              </a:rPr>
              <a:t>tooling for the SAMM Benchmark project</a:t>
            </a:r>
            <a:endParaRPr sz="2000" dirty="0">
              <a:solidFill>
                <a:srgbClr val="FFFFFF"/>
              </a:solidFill>
              <a:latin typeface="Source Sans Pro"/>
              <a:ea typeface="Source Sans Pro"/>
              <a:cs typeface="Source Sans Pro"/>
              <a:sym typeface="Source Sans Pro"/>
            </a:endParaRPr>
          </a:p>
          <a:p>
            <a:pPr marL="0" indent="0">
              <a:lnSpc>
                <a:spcPct val="115000"/>
              </a:lnSpc>
              <a:spcBef>
                <a:spcPts val="0"/>
              </a:spcBef>
              <a:buSzPts val="1100"/>
              <a:buNone/>
            </a:pPr>
            <a:endParaRPr lang="nl-BE" sz="2000" dirty="0">
              <a:solidFill>
                <a:srgbClr val="FFFFFF"/>
              </a:solidFill>
              <a:latin typeface="Source Sans Pro"/>
              <a:ea typeface="Source Sans Pro"/>
              <a:cs typeface="Source Sans Pro"/>
              <a:sym typeface="Source Sans Pro"/>
            </a:endParaRPr>
          </a:p>
          <a:p>
            <a:pPr marL="0" indent="0">
              <a:lnSpc>
                <a:spcPct val="115000"/>
              </a:lnSpc>
              <a:spcBef>
                <a:spcPts val="0"/>
              </a:spcBef>
              <a:buSzPts val="1100"/>
              <a:buNone/>
            </a:pPr>
            <a:r>
              <a:rPr lang="nl-BE" sz="2000" dirty="0">
                <a:solidFill>
                  <a:srgbClr val="FFFFFF"/>
                </a:solidFill>
                <a:latin typeface="Source Sans Pro"/>
                <a:ea typeface="Source Sans Pro"/>
                <a:cs typeface="Source Sans Pro"/>
                <a:sym typeface="Source Sans Pro"/>
              </a:rPr>
              <a:t>info@owaspsamm.org</a:t>
            </a:r>
            <a:endParaRPr sz="2000" dirty="0">
              <a:solidFill>
                <a:srgbClr val="FFFFFF"/>
              </a:solidFill>
              <a:latin typeface="Source Sans Pro"/>
              <a:ea typeface="Source Sans Pro"/>
              <a:cs typeface="Source Sans Pro"/>
              <a:sym typeface="Source Sans Pro"/>
            </a:endParaRPr>
          </a:p>
          <a:p>
            <a:pPr marL="0" indent="0">
              <a:lnSpc>
                <a:spcPct val="115000"/>
              </a:lnSpc>
              <a:spcBef>
                <a:spcPts val="0"/>
              </a:spcBef>
              <a:buSzPts val="1100"/>
              <a:buNone/>
            </a:pPr>
            <a:endParaRPr sz="2000" dirty="0">
              <a:solidFill>
                <a:srgbClr val="FFFFFF"/>
              </a:solidFill>
              <a:latin typeface="Source Sans Pro"/>
              <a:ea typeface="Source Sans Pro"/>
              <a:cs typeface="Source Sans Pro"/>
              <a:sym typeface="Source Sans Pro"/>
            </a:endParaRPr>
          </a:p>
        </p:txBody>
      </p:sp>
      <p:sp>
        <p:nvSpPr>
          <p:cNvPr id="181" name="Google Shape;181;p28"/>
          <p:cNvSpPr txBox="1">
            <a:spLocks noGrp="1"/>
          </p:cNvSpPr>
          <p:nvPr>
            <p:ph type="title"/>
          </p:nvPr>
        </p:nvSpPr>
        <p:spPr>
          <a:xfrm>
            <a:off x="457200" y="1063229"/>
            <a:ext cx="8229600" cy="857400"/>
          </a:xfrm>
          <a:prstGeom prst="rect">
            <a:avLst/>
          </a:prstGeom>
          <a:noFill/>
          <a:ln>
            <a:noFill/>
          </a:ln>
        </p:spPr>
        <p:txBody>
          <a:bodyPr spcFirstLastPara="1" wrap="square" lIns="91425" tIns="45700" rIns="91425" bIns="45700" anchor="ctr" anchorCtr="0">
            <a:noAutofit/>
          </a:bodyPr>
          <a:lstStyle/>
          <a:p>
            <a:pPr>
              <a:buSzPts val="4400"/>
            </a:pPr>
            <a:r>
              <a:rPr lang="en-US" sz="3200" dirty="0">
                <a:solidFill>
                  <a:schemeClr val="bg1"/>
                </a:solidFill>
                <a:latin typeface="Days One"/>
                <a:ea typeface="Days One"/>
                <a:cs typeface="Days One"/>
                <a:sym typeface="Days One"/>
              </a:rPr>
              <a:t>Call for sponsors</a:t>
            </a:r>
            <a:endParaRPr sz="3200" dirty="0">
              <a:solidFill>
                <a:schemeClr val="bg1"/>
              </a:solidFill>
              <a:latin typeface="Days One"/>
              <a:ea typeface="Days One"/>
              <a:cs typeface="Days One"/>
              <a:sym typeface="Days One"/>
            </a:endParaRPr>
          </a:p>
        </p:txBody>
      </p:sp>
    </p:spTree>
    <p:extLst>
      <p:ext uri="{BB962C8B-B14F-4D97-AF65-F5344CB8AC3E}">
        <p14:creationId xmlns:p14="http://schemas.microsoft.com/office/powerpoint/2010/main" val="427663255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2800" dirty="0"/>
              <a:t>Questions or Feedback ?</a:t>
            </a:r>
          </a:p>
        </p:txBody>
      </p:sp>
      <p:pic>
        <p:nvPicPr>
          <p:cNvPr id="2050" name="Picture 2" descr="Image result for questi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0037" y="906704"/>
            <a:ext cx="5403925" cy="5403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4428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p:cNvSpPr>
            <a:spLocks noGrp="1"/>
          </p:cNvSpPr>
          <p:nvPr>
            <p:ph type="title"/>
          </p:nvPr>
        </p:nvSpPr>
        <p:spPr/>
        <p:txBody>
          <a:bodyPr/>
          <a:lstStyle/>
          <a:p>
            <a:r>
              <a:rPr lang="nl-BE" sz="4219" dirty="0"/>
              <a:t>“Build in” software assurance</a:t>
            </a:r>
          </a:p>
        </p:txBody>
      </p:sp>
      <p:sp>
        <p:nvSpPr>
          <p:cNvPr id="57" name="Slide Number Placeholder 4"/>
          <p:cNvSpPr txBox="1">
            <a:spLocks noGrp="1"/>
          </p:cNvSpPr>
          <p:nvPr/>
        </p:nvSpPr>
        <p:spPr bwMode="auto">
          <a:xfrm>
            <a:off x="239714" y="6545137"/>
            <a:ext cx="3960812" cy="243783"/>
          </a:xfrm>
          <a:prstGeom prst="rect">
            <a:avLst/>
          </a:prstGeom>
          <a:noFill/>
          <a:ln>
            <a:miter lim="800000"/>
            <a:headEnd/>
            <a:tailEnd/>
          </a:ln>
        </p:spPr>
        <p:txBody>
          <a:bodyPr lIns="91437" tIns="45719" rIns="91437" bIns="45719">
            <a:spAutoFit/>
          </a:bodyPr>
          <a:lstStyle/>
          <a:p>
            <a:pPr>
              <a:spcBef>
                <a:spcPct val="20000"/>
              </a:spcBef>
              <a:defRPr/>
            </a:pPr>
            <a:r>
              <a:rPr lang="en-GB" sz="984">
                <a:solidFill>
                  <a:srgbClr val="788CC8"/>
                </a:solidFill>
                <a:cs typeface="+mn-cs"/>
              </a:rPr>
              <a:t> </a:t>
            </a:r>
            <a:fld id="{0A46662F-FF9B-4D84-9A60-6B7B03521C9B}" type="slidenum">
              <a:rPr lang="en-GB" sz="984">
                <a:solidFill>
                  <a:srgbClr val="788CC8"/>
                </a:solidFill>
                <a:cs typeface="+mn-cs"/>
              </a:rPr>
              <a:pPr>
                <a:spcBef>
                  <a:spcPct val="20000"/>
                </a:spcBef>
                <a:defRPr/>
              </a:pPr>
              <a:t>12</a:t>
            </a:fld>
            <a:r>
              <a:rPr lang="en-GB" sz="984">
                <a:solidFill>
                  <a:srgbClr val="788CC8"/>
                </a:solidFill>
                <a:cs typeface="+mn-cs"/>
              </a:rPr>
              <a:t> </a:t>
            </a:r>
          </a:p>
        </p:txBody>
      </p:sp>
      <p:sp>
        <p:nvSpPr>
          <p:cNvPr id="80" name="Right Arrow 79"/>
          <p:cNvSpPr/>
          <p:nvPr/>
        </p:nvSpPr>
        <p:spPr>
          <a:xfrm>
            <a:off x="1258889" y="4593934"/>
            <a:ext cx="6553200" cy="647673"/>
          </a:xfrm>
          <a:prstGeom prst="rightArrow">
            <a:avLst/>
          </a:prstGeom>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a:ln w="25400" cap="flat" cmpd="sng" algn="ctr">
            <a:solidFill>
              <a:srgbClr val="4F81BD">
                <a:shade val="50000"/>
                <a:alpha val="37000"/>
              </a:srgbClr>
            </a:solidFill>
            <a:prstDash val="solid"/>
          </a:ln>
          <a:effectLst/>
        </p:spPr>
        <p:txBody>
          <a:bodyPr lIns="91437" tIns="45719" rIns="91437" bIns="45719" anchor="ctr"/>
          <a:lstStyle/>
          <a:p>
            <a:pPr algn="ctr">
              <a:defRPr/>
            </a:pPr>
            <a:endParaRPr lang="nl-BE" sz="984">
              <a:solidFill>
                <a:sysClr val="window" lastClr="FFFFFF"/>
              </a:solidFill>
              <a:latin typeface="Calibri"/>
            </a:endParaRPr>
          </a:p>
        </p:txBody>
      </p:sp>
      <p:sp>
        <p:nvSpPr>
          <p:cNvPr id="81" name="Rectangle 80"/>
          <p:cNvSpPr/>
          <p:nvPr/>
        </p:nvSpPr>
        <p:spPr>
          <a:xfrm>
            <a:off x="1476375" y="4017695"/>
            <a:ext cx="1366838" cy="863565"/>
          </a:xfrm>
          <a:prstGeom prst="rect">
            <a:avLst/>
          </a:prstGeom>
          <a:solidFill>
            <a:schemeClr val="bg2">
              <a:lumMod val="40000"/>
              <a:lumOff val="60000"/>
            </a:schemeClr>
          </a:solidFill>
          <a:ln/>
        </p:spPr>
        <p:style>
          <a:lnRef idx="0">
            <a:schemeClr val="accent2"/>
          </a:lnRef>
          <a:fillRef idx="3">
            <a:schemeClr val="accent2"/>
          </a:fillRef>
          <a:effectRef idx="3">
            <a:schemeClr val="accent2"/>
          </a:effectRef>
          <a:fontRef idx="minor">
            <a:schemeClr val="lt1"/>
          </a:fontRef>
        </p:style>
        <p:txBody>
          <a:bodyPr lIns="91437" tIns="45719" rIns="91437" bIns="45719" anchor="ctr"/>
          <a:lstStyle/>
          <a:p>
            <a:pPr algn="ctr">
              <a:defRPr/>
            </a:pPr>
            <a:r>
              <a:rPr lang="nl-BE" sz="1617">
                <a:solidFill>
                  <a:sysClr val="windowText" lastClr="000000"/>
                </a:solidFill>
              </a:rPr>
              <a:t>Design</a:t>
            </a:r>
            <a:endParaRPr lang="nl-BE" sz="1617" dirty="0">
              <a:solidFill>
                <a:sysClr val="windowText" lastClr="000000"/>
              </a:solidFill>
            </a:endParaRPr>
          </a:p>
        </p:txBody>
      </p:sp>
      <p:sp>
        <p:nvSpPr>
          <p:cNvPr id="83" name="Rectangle 82"/>
          <p:cNvSpPr/>
          <p:nvPr/>
        </p:nvSpPr>
        <p:spPr>
          <a:xfrm>
            <a:off x="2987676" y="4017695"/>
            <a:ext cx="1368425" cy="863565"/>
          </a:xfrm>
          <a:prstGeom prst="rect">
            <a:avLst/>
          </a:prstGeom>
          <a:solidFill>
            <a:schemeClr val="bg2">
              <a:lumMod val="40000"/>
              <a:lumOff val="60000"/>
            </a:schemeClr>
          </a:solidFill>
          <a:ln/>
        </p:spPr>
        <p:style>
          <a:lnRef idx="0">
            <a:schemeClr val="accent2"/>
          </a:lnRef>
          <a:fillRef idx="3">
            <a:schemeClr val="accent2"/>
          </a:fillRef>
          <a:effectRef idx="3">
            <a:schemeClr val="accent2"/>
          </a:effectRef>
          <a:fontRef idx="minor">
            <a:schemeClr val="lt1"/>
          </a:fontRef>
        </p:style>
        <p:txBody>
          <a:bodyPr lIns="91437" tIns="45719" rIns="91437" bIns="45719" anchor="ctr"/>
          <a:lstStyle/>
          <a:p>
            <a:pPr algn="ctr">
              <a:defRPr/>
            </a:pPr>
            <a:r>
              <a:rPr lang="nl-BE" sz="1617">
                <a:solidFill>
                  <a:sysClr val="windowText" lastClr="000000"/>
                </a:solidFill>
              </a:rPr>
              <a:t>Build</a:t>
            </a:r>
            <a:endParaRPr lang="nl-BE" sz="1617" dirty="0">
              <a:solidFill>
                <a:sysClr val="windowText" lastClr="000000"/>
              </a:solidFill>
            </a:endParaRPr>
          </a:p>
        </p:txBody>
      </p:sp>
      <p:sp>
        <p:nvSpPr>
          <p:cNvPr id="85" name="Rectangle 84"/>
          <p:cNvSpPr/>
          <p:nvPr/>
        </p:nvSpPr>
        <p:spPr>
          <a:xfrm>
            <a:off x="4500564" y="4017695"/>
            <a:ext cx="1366837" cy="863565"/>
          </a:xfrm>
          <a:prstGeom prst="rect">
            <a:avLst/>
          </a:prstGeom>
          <a:solidFill>
            <a:schemeClr val="bg2">
              <a:lumMod val="40000"/>
              <a:lumOff val="60000"/>
            </a:schemeClr>
          </a:solidFill>
          <a:ln/>
        </p:spPr>
        <p:style>
          <a:lnRef idx="0">
            <a:schemeClr val="accent2"/>
          </a:lnRef>
          <a:fillRef idx="3">
            <a:schemeClr val="accent2"/>
          </a:fillRef>
          <a:effectRef idx="3">
            <a:schemeClr val="accent2"/>
          </a:effectRef>
          <a:fontRef idx="minor">
            <a:schemeClr val="lt1"/>
          </a:fontRef>
        </p:style>
        <p:txBody>
          <a:bodyPr lIns="91437" tIns="45719" rIns="91437" bIns="45719" anchor="ctr"/>
          <a:lstStyle/>
          <a:p>
            <a:pPr algn="ctr">
              <a:defRPr/>
            </a:pPr>
            <a:r>
              <a:rPr lang="nl-BE" sz="1617">
                <a:solidFill>
                  <a:sysClr val="windowText" lastClr="000000"/>
                </a:solidFill>
              </a:rPr>
              <a:t>Test</a:t>
            </a:r>
            <a:endParaRPr lang="nl-BE" sz="1617">
              <a:solidFill>
                <a:sysClr val="window" lastClr="FFFFFF"/>
              </a:solidFill>
              <a:latin typeface="Calibri"/>
            </a:endParaRPr>
          </a:p>
        </p:txBody>
      </p:sp>
      <p:sp>
        <p:nvSpPr>
          <p:cNvPr id="87" name="Rectangle 86"/>
          <p:cNvSpPr/>
          <p:nvPr/>
        </p:nvSpPr>
        <p:spPr>
          <a:xfrm>
            <a:off x="6011864" y="4017695"/>
            <a:ext cx="1368425" cy="863565"/>
          </a:xfrm>
          <a:prstGeom prst="rect">
            <a:avLst/>
          </a:prstGeom>
          <a:solidFill>
            <a:schemeClr val="bg2">
              <a:lumMod val="40000"/>
              <a:lumOff val="60000"/>
            </a:schemeClr>
          </a:solidFill>
          <a:ln/>
        </p:spPr>
        <p:style>
          <a:lnRef idx="0">
            <a:schemeClr val="accent2"/>
          </a:lnRef>
          <a:fillRef idx="3">
            <a:schemeClr val="accent2"/>
          </a:fillRef>
          <a:effectRef idx="3">
            <a:schemeClr val="accent2"/>
          </a:effectRef>
          <a:fontRef idx="minor">
            <a:schemeClr val="lt1"/>
          </a:fontRef>
        </p:style>
        <p:txBody>
          <a:bodyPr lIns="91437" tIns="45719" rIns="91437" bIns="45719" anchor="ctr"/>
          <a:lstStyle/>
          <a:p>
            <a:pPr algn="ctr">
              <a:defRPr/>
            </a:pPr>
            <a:r>
              <a:rPr lang="nl-BE" sz="1617">
                <a:solidFill>
                  <a:sysClr val="windowText" lastClr="000000"/>
                </a:solidFill>
              </a:rPr>
              <a:t>Production</a:t>
            </a:r>
            <a:endParaRPr lang="nl-BE" sz="1617" dirty="0">
              <a:solidFill>
                <a:sysClr val="windowText" lastClr="000000"/>
              </a:solidFill>
            </a:endParaRPr>
          </a:p>
        </p:txBody>
      </p:sp>
      <p:sp>
        <p:nvSpPr>
          <p:cNvPr id="58381" name="Rectangle 88"/>
          <p:cNvSpPr>
            <a:spLocks noChangeArrowheads="1"/>
          </p:cNvSpPr>
          <p:nvPr/>
        </p:nvSpPr>
        <p:spPr bwMode="auto">
          <a:xfrm>
            <a:off x="6011864" y="2720760"/>
            <a:ext cx="1368425" cy="865153"/>
          </a:xfrm>
          <a:prstGeom prst="rect">
            <a:avLst/>
          </a:prstGeom>
          <a:solidFill>
            <a:schemeClr val="bg2"/>
          </a:solidFill>
          <a:ln>
            <a:headEnd/>
            <a:tailEnd/>
          </a:ln>
        </p:spPr>
        <p:style>
          <a:lnRef idx="0">
            <a:schemeClr val="accent1"/>
          </a:lnRef>
          <a:fillRef idx="3">
            <a:schemeClr val="accent1"/>
          </a:fillRef>
          <a:effectRef idx="3">
            <a:schemeClr val="accent1"/>
          </a:effectRef>
          <a:fontRef idx="minor">
            <a:schemeClr val="lt1"/>
          </a:fontRef>
        </p:style>
        <p:txBody>
          <a:bodyPr lIns="91437" tIns="45719" rIns="91437" bIns="45719" anchor="ctr"/>
          <a:lstStyle/>
          <a:p>
            <a:pPr algn="ctr"/>
            <a:r>
              <a:rPr lang="nl-BE" sz="1000" b="1">
                <a:solidFill>
                  <a:schemeClr val="bg1"/>
                </a:solidFill>
              </a:rPr>
              <a:t>vulnerability</a:t>
            </a:r>
          </a:p>
          <a:p>
            <a:pPr algn="ctr"/>
            <a:r>
              <a:rPr lang="nl-BE" sz="1000" b="1">
                <a:solidFill>
                  <a:schemeClr val="bg1"/>
                </a:solidFill>
              </a:rPr>
              <a:t>scanning -</a:t>
            </a:r>
          </a:p>
          <a:p>
            <a:pPr algn="ctr"/>
            <a:r>
              <a:rPr lang="nl-BE" sz="1000" b="1">
                <a:solidFill>
                  <a:schemeClr val="bg1"/>
                </a:solidFill>
              </a:rPr>
              <a:t>WAF</a:t>
            </a:r>
            <a:endParaRPr lang="nl-BE" sz="1000" b="1" dirty="0">
              <a:solidFill>
                <a:schemeClr val="bg1"/>
              </a:solidFill>
            </a:endParaRPr>
          </a:p>
        </p:txBody>
      </p:sp>
      <p:sp>
        <p:nvSpPr>
          <p:cNvPr id="58383" name="Rectangle 90"/>
          <p:cNvSpPr>
            <a:spLocks noChangeArrowheads="1"/>
          </p:cNvSpPr>
          <p:nvPr/>
        </p:nvSpPr>
        <p:spPr bwMode="auto">
          <a:xfrm>
            <a:off x="4500564" y="2720760"/>
            <a:ext cx="1366837" cy="865153"/>
          </a:xfrm>
          <a:prstGeom prst="rect">
            <a:avLst/>
          </a:prstGeom>
          <a:solidFill>
            <a:schemeClr val="bg2"/>
          </a:solidFill>
          <a:ln>
            <a:headEnd/>
            <a:tailEnd/>
          </a:ln>
        </p:spPr>
        <p:style>
          <a:lnRef idx="0">
            <a:schemeClr val="accent1"/>
          </a:lnRef>
          <a:fillRef idx="3">
            <a:schemeClr val="accent1"/>
          </a:fillRef>
          <a:effectRef idx="3">
            <a:schemeClr val="accent1"/>
          </a:effectRef>
          <a:fontRef idx="minor">
            <a:schemeClr val="lt1"/>
          </a:fontRef>
        </p:style>
        <p:txBody>
          <a:bodyPr lIns="91437" tIns="45719" rIns="91437" bIns="45719" anchor="ctr"/>
          <a:lstStyle/>
          <a:p>
            <a:pPr algn="ctr"/>
            <a:r>
              <a:rPr lang="nl-BE" sz="1000" b="1">
                <a:solidFill>
                  <a:schemeClr val="bg1"/>
                </a:solidFill>
              </a:rPr>
              <a:t>security testing</a:t>
            </a:r>
            <a:br>
              <a:rPr lang="nl-BE" sz="1000" b="1">
                <a:solidFill>
                  <a:schemeClr val="bg1"/>
                </a:solidFill>
              </a:rPr>
            </a:br>
            <a:r>
              <a:rPr lang="nl-BE" sz="1000" b="1">
                <a:solidFill>
                  <a:schemeClr val="bg1"/>
                </a:solidFill>
              </a:rPr>
              <a:t>dynamic test </a:t>
            </a:r>
          </a:p>
          <a:p>
            <a:pPr algn="ctr"/>
            <a:r>
              <a:rPr lang="nl-BE" sz="1000" b="1">
                <a:solidFill>
                  <a:schemeClr val="bg1"/>
                </a:solidFill>
              </a:rPr>
              <a:t>tools</a:t>
            </a:r>
            <a:endParaRPr lang="nl-BE" sz="1000" b="1" dirty="0">
              <a:solidFill>
                <a:schemeClr val="bg1"/>
              </a:solidFill>
            </a:endParaRPr>
          </a:p>
        </p:txBody>
      </p:sp>
      <p:sp>
        <p:nvSpPr>
          <p:cNvPr id="58385" name="Rectangle 92"/>
          <p:cNvSpPr>
            <a:spLocks noChangeArrowheads="1"/>
          </p:cNvSpPr>
          <p:nvPr/>
        </p:nvSpPr>
        <p:spPr bwMode="auto">
          <a:xfrm>
            <a:off x="2987676" y="2720760"/>
            <a:ext cx="1368425" cy="865153"/>
          </a:xfrm>
          <a:prstGeom prst="rect">
            <a:avLst/>
          </a:prstGeom>
          <a:solidFill>
            <a:schemeClr val="bg2"/>
          </a:solidFill>
          <a:ln>
            <a:headEnd/>
            <a:tailEnd/>
          </a:ln>
        </p:spPr>
        <p:style>
          <a:lnRef idx="0">
            <a:schemeClr val="accent1"/>
          </a:lnRef>
          <a:fillRef idx="3">
            <a:schemeClr val="accent1"/>
          </a:fillRef>
          <a:effectRef idx="3">
            <a:schemeClr val="accent1"/>
          </a:effectRef>
          <a:fontRef idx="minor">
            <a:schemeClr val="lt1"/>
          </a:fontRef>
        </p:style>
        <p:txBody>
          <a:bodyPr lIns="91437" tIns="45719" rIns="91437" bIns="45719" anchor="ctr"/>
          <a:lstStyle/>
          <a:p>
            <a:pPr algn="ctr"/>
            <a:r>
              <a:rPr lang="nl-BE" sz="1000" b="1">
                <a:solidFill>
                  <a:schemeClr val="bg1"/>
                </a:solidFill>
              </a:rPr>
              <a:t>coding guidelines </a:t>
            </a:r>
            <a:br>
              <a:rPr lang="nl-BE" sz="1000" b="1">
                <a:solidFill>
                  <a:schemeClr val="bg1"/>
                </a:solidFill>
              </a:rPr>
            </a:br>
            <a:r>
              <a:rPr lang="nl-BE" sz="1000" b="1">
                <a:solidFill>
                  <a:schemeClr val="bg1"/>
                </a:solidFill>
              </a:rPr>
              <a:t>code reviews </a:t>
            </a:r>
            <a:br>
              <a:rPr lang="nl-BE" sz="1000" b="1">
                <a:solidFill>
                  <a:schemeClr val="bg1"/>
                </a:solidFill>
              </a:rPr>
            </a:br>
            <a:r>
              <a:rPr lang="nl-BE" sz="1000" b="1">
                <a:solidFill>
                  <a:schemeClr val="bg1"/>
                </a:solidFill>
              </a:rPr>
              <a:t>static test tools</a:t>
            </a:r>
            <a:endParaRPr lang="nl-BE" sz="1000" b="1" dirty="0">
              <a:solidFill>
                <a:schemeClr val="bg1"/>
              </a:solidFill>
            </a:endParaRPr>
          </a:p>
        </p:txBody>
      </p:sp>
      <p:sp>
        <p:nvSpPr>
          <p:cNvPr id="58387" name="Rectangle 94"/>
          <p:cNvSpPr>
            <a:spLocks noChangeArrowheads="1"/>
          </p:cNvSpPr>
          <p:nvPr/>
        </p:nvSpPr>
        <p:spPr bwMode="auto">
          <a:xfrm>
            <a:off x="1476375" y="2720760"/>
            <a:ext cx="1366838" cy="865153"/>
          </a:xfrm>
          <a:prstGeom prst="rect">
            <a:avLst/>
          </a:prstGeom>
          <a:solidFill>
            <a:schemeClr val="bg2"/>
          </a:solidFill>
          <a:ln>
            <a:headEnd/>
            <a:tailEnd/>
          </a:ln>
        </p:spPr>
        <p:style>
          <a:lnRef idx="0">
            <a:schemeClr val="accent1"/>
          </a:lnRef>
          <a:fillRef idx="3">
            <a:schemeClr val="accent1"/>
          </a:fillRef>
          <a:effectRef idx="3">
            <a:schemeClr val="accent1"/>
          </a:effectRef>
          <a:fontRef idx="minor">
            <a:schemeClr val="lt1"/>
          </a:fontRef>
        </p:style>
        <p:txBody>
          <a:bodyPr lIns="91437" tIns="45719" rIns="91437" bIns="45719" anchor="ctr"/>
          <a:lstStyle/>
          <a:p>
            <a:pPr algn="ctr"/>
            <a:r>
              <a:rPr lang="nl-BE" sz="1000" b="1">
                <a:solidFill>
                  <a:schemeClr val="bg1"/>
                </a:solidFill>
              </a:rPr>
              <a:t>security </a:t>
            </a:r>
          </a:p>
          <a:p>
            <a:pPr algn="ctr"/>
            <a:r>
              <a:rPr lang="nl-BE" sz="1000" b="1">
                <a:solidFill>
                  <a:schemeClr val="bg1"/>
                </a:solidFill>
              </a:rPr>
              <a:t>requirements /</a:t>
            </a:r>
          </a:p>
          <a:p>
            <a:pPr algn="ctr"/>
            <a:r>
              <a:rPr lang="nl-BE" sz="1000" b="1">
                <a:solidFill>
                  <a:schemeClr val="bg1"/>
                </a:solidFill>
              </a:rPr>
              <a:t>threat modeling</a:t>
            </a:r>
            <a:endParaRPr lang="nl-BE" sz="1000" b="1" dirty="0">
              <a:solidFill>
                <a:schemeClr val="bg1"/>
              </a:solidFill>
            </a:endParaRPr>
          </a:p>
        </p:txBody>
      </p:sp>
      <p:cxnSp>
        <p:nvCxnSpPr>
          <p:cNvPr id="58389" name="Straight Connector 96"/>
          <p:cNvCxnSpPr>
            <a:cxnSpLocks noChangeShapeType="1"/>
          </p:cNvCxnSpPr>
          <p:nvPr/>
        </p:nvCxnSpPr>
        <p:spPr bwMode="auto">
          <a:xfrm>
            <a:off x="4428333" y="2001652"/>
            <a:ext cx="0" cy="3239955"/>
          </a:xfrm>
          <a:prstGeom prst="line">
            <a:avLst/>
          </a:prstGeom>
          <a:noFill/>
          <a:ln w="28575" algn="ctr">
            <a:solidFill>
              <a:srgbClr val="4A7EBB"/>
            </a:solidFill>
            <a:round/>
            <a:headEnd/>
            <a:tailEnd/>
          </a:ln>
        </p:spPr>
      </p:cxnSp>
      <p:sp>
        <p:nvSpPr>
          <p:cNvPr id="98" name="Right Arrow 97"/>
          <p:cNvSpPr/>
          <p:nvPr/>
        </p:nvSpPr>
        <p:spPr>
          <a:xfrm>
            <a:off x="4625585" y="1980948"/>
            <a:ext cx="1080976" cy="483528"/>
          </a:xfrm>
          <a:prstGeom prst="rightArrow">
            <a:avLst/>
          </a:prstGeom>
          <a:noFill/>
          <a:ln w="25400" cap="flat" cmpd="sng" algn="ctr">
            <a:solidFill>
              <a:schemeClr val="bg2"/>
            </a:solidFill>
            <a:prstDash val="solid"/>
          </a:ln>
          <a:effectLst/>
        </p:spPr>
        <p:txBody>
          <a:bodyPr lIns="91437" tIns="45719" rIns="91437" bIns="45719" anchor="ctr"/>
          <a:lstStyle/>
          <a:p>
            <a:pPr algn="ctr">
              <a:defRPr/>
            </a:pPr>
            <a:endParaRPr lang="nl-BE" sz="984">
              <a:solidFill>
                <a:sysClr val="window" lastClr="FFFFFF"/>
              </a:solidFill>
              <a:latin typeface="Calibri"/>
            </a:endParaRPr>
          </a:p>
        </p:txBody>
      </p:sp>
      <p:sp>
        <p:nvSpPr>
          <p:cNvPr id="99" name="TextBox 98"/>
          <p:cNvSpPr txBox="1"/>
          <p:nvPr/>
        </p:nvSpPr>
        <p:spPr>
          <a:xfrm>
            <a:off x="4571408" y="2035799"/>
            <a:ext cx="944483" cy="352082"/>
          </a:xfrm>
          <a:prstGeom prst="rect">
            <a:avLst/>
          </a:prstGeom>
          <a:noFill/>
        </p:spPr>
        <p:txBody>
          <a:bodyPr wrap="none" lIns="91437" tIns="45719" rIns="91437" bIns="45719">
            <a:spAutoFit/>
          </a:bodyPr>
          <a:lstStyle/>
          <a:p>
            <a:pPr algn="ctr">
              <a:defRPr/>
            </a:pPr>
            <a:r>
              <a:rPr lang="en-GB" sz="1688" dirty="0">
                <a:solidFill>
                  <a:sysClr val="windowText" lastClr="000000"/>
                </a:solidFill>
              </a:rPr>
              <a:t>reactive</a:t>
            </a:r>
          </a:p>
        </p:txBody>
      </p:sp>
      <p:sp>
        <p:nvSpPr>
          <p:cNvPr id="100" name="Right Arrow 99"/>
          <p:cNvSpPr/>
          <p:nvPr/>
        </p:nvSpPr>
        <p:spPr>
          <a:xfrm rot="10800000">
            <a:off x="3125214" y="1980948"/>
            <a:ext cx="1081088" cy="482261"/>
          </a:xfrm>
          <a:prstGeom prst="rightArrow">
            <a:avLst/>
          </a:prstGeom>
          <a:noFill/>
          <a:ln w="25400" cap="flat" cmpd="sng" algn="ctr">
            <a:solidFill>
              <a:schemeClr val="bg2"/>
            </a:solidFill>
            <a:prstDash val="solid"/>
          </a:ln>
          <a:effectLst/>
        </p:spPr>
        <p:txBody>
          <a:bodyPr lIns="91437" tIns="45719" rIns="91437" bIns="45719" anchor="ctr"/>
          <a:lstStyle/>
          <a:p>
            <a:pPr algn="ctr">
              <a:defRPr/>
            </a:pPr>
            <a:endParaRPr lang="nl-BE" sz="984">
              <a:solidFill>
                <a:sysClr val="window" lastClr="FFFFFF"/>
              </a:solidFill>
              <a:latin typeface="Calibri"/>
            </a:endParaRPr>
          </a:p>
        </p:txBody>
      </p:sp>
      <p:sp>
        <p:nvSpPr>
          <p:cNvPr id="101" name="TextBox 100"/>
          <p:cNvSpPr txBox="1"/>
          <p:nvPr/>
        </p:nvSpPr>
        <p:spPr>
          <a:xfrm>
            <a:off x="3219150" y="2035799"/>
            <a:ext cx="1064709" cy="352082"/>
          </a:xfrm>
          <a:prstGeom prst="rect">
            <a:avLst/>
          </a:prstGeom>
          <a:noFill/>
        </p:spPr>
        <p:txBody>
          <a:bodyPr wrap="none" lIns="91437" tIns="45719" rIns="91437" bIns="45719">
            <a:spAutoFit/>
          </a:bodyPr>
          <a:lstStyle/>
          <a:p>
            <a:pPr algn="ctr">
              <a:defRPr/>
            </a:pPr>
            <a:r>
              <a:rPr lang="en-GB" sz="1688" dirty="0">
                <a:solidFill>
                  <a:sysClr val="windowText" lastClr="000000"/>
                </a:solidFill>
              </a:rPr>
              <a:t>proactive</a:t>
            </a:r>
          </a:p>
        </p:txBody>
      </p:sp>
      <p:sp>
        <p:nvSpPr>
          <p:cNvPr id="102" name="Right Brace 101"/>
          <p:cNvSpPr/>
          <p:nvPr/>
        </p:nvSpPr>
        <p:spPr>
          <a:xfrm rot="5400000">
            <a:off x="4230697" y="2703182"/>
            <a:ext cx="395271" cy="5761037"/>
          </a:xfrm>
          <a:prstGeom prst="rightBrace">
            <a:avLst/>
          </a:prstGeom>
          <a:noFill/>
          <a:ln w="38100" cap="flat" cmpd="sng" algn="ctr">
            <a:solidFill>
              <a:schemeClr val="bg2"/>
            </a:solidFill>
            <a:prstDash val="solid"/>
          </a:ln>
          <a:effectLst/>
        </p:spPr>
        <p:txBody>
          <a:bodyPr lIns="91437" tIns="45719" rIns="91437" bIns="45719" anchor="ctr"/>
          <a:lstStyle/>
          <a:p>
            <a:pPr algn="ctr">
              <a:defRPr/>
            </a:pPr>
            <a:endParaRPr lang="nl-BE" sz="984">
              <a:solidFill>
                <a:sysClr val="windowText" lastClr="000000"/>
              </a:solidFill>
              <a:latin typeface="Calibri"/>
            </a:endParaRPr>
          </a:p>
        </p:txBody>
      </p:sp>
      <p:sp>
        <p:nvSpPr>
          <p:cNvPr id="103" name="TextBox 102"/>
          <p:cNvSpPr txBox="1"/>
          <p:nvPr/>
        </p:nvSpPr>
        <p:spPr>
          <a:xfrm>
            <a:off x="2961156" y="5817847"/>
            <a:ext cx="2989916" cy="590031"/>
          </a:xfrm>
          <a:prstGeom prst="rect">
            <a:avLst/>
          </a:prstGeom>
          <a:noFill/>
        </p:spPr>
        <p:txBody>
          <a:bodyPr wrap="none" lIns="91437" tIns="45719" rIns="91437" bIns="45719">
            <a:spAutoFit/>
          </a:bodyPr>
          <a:lstStyle/>
          <a:p>
            <a:pPr algn="ctr">
              <a:defRPr/>
            </a:pPr>
            <a:r>
              <a:rPr lang="nl-BE" sz="1617" dirty="0">
                <a:solidFill>
                  <a:sysClr val="windowText" lastClr="000000"/>
                </a:solidFill>
              </a:rPr>
              <a:t>Secure Development </a:t>
            </a:r>
            <a:r>
              <a:rPr lang="nl-BE" sz="1617" dirty="0" err="1">
                <a:solidFill>
                  <a:sysClr val="windowText" lastClr="000000"/>
                </a:solidFill>
              </a:rPr>
              <a:t>Lifecycle</a:t>
            </a:r>
            <a:endParaRPr lang="nl-BE" sz="1617" dirty="0">
              <a:solidFill>
                <a:sysClr val="windowText" lastClr="000000"/>
              </a:solidFill>
            </a:endParaRPr>
          </a:p>
          <a:p>
            <a:pPr algn="ctr">
              <a:defRPr/>
            </a:pPr>
            <a:r>
              <a:rPr lang="nl-BE" sz="1617" dirty="0">
                <a:solidFill>
                  <a:sysClr val="windowText" lastClr="000000"/>
                </a:solidFill>
              </a:rPr>
              <a:t>(SAMM)</a:t>
            </a:r>
          </a:p>
        </p:txBody>
      </p:sp>
    </p:spTree>
    <p:extLst>
      <p:ext uri="{BB962C8B-B14F-4D97-AF65-F5344CB8AC3E}">
        <p14:creationId xmlns:p14="http://schemas.microsoft.com/office/powerpoint/2010/main" val="11995242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49"/>
          <p:cNvSpPr txBox="1">
            <a:spLocks noGrp="1"/>
          </p:cNvSpPr>
          <p:nvPr>
            <p:ph type="title"/>
          </p:nvPr>
        </p:nvSpPr>
        <p:spPr>
          <a:xfrm>
            <a:off x="628650" y="1019278"/>
            <a:ext cx="7886700" cy="994200"/>
          </a:xfrm>
          <a:prstGeom prst="rect">
            <a:avLst/>
          </a:prstGeom>
        </p:spPr>
        <p:txBody>
          <a:bodyPr spcFirstLastPara="1" wrap="square" lIns="68575" tIns="34275" rIns="68575" bIns="34275" anchor="ctr" anchorCtr="0">
            <a:noAutofit/>
          </a:bodyPr>
          <a:lstStyle/>
          <a:p>
            <a:r>
              <a:rPr lang="nl-BE" dirty="0"/>
              <a:t>Thank you</a:t>
            </a:r>
            <a:endParaRPr dirty="0"/>
          </a:p>
        </p:txBody>
      </p:sp>
      <p:sp>
        <p:nvSpPr>
          <p:cNvPr id="2" name="Rectangle 1">
            <a:extLst>
              <a:ext uri="{FF2B5EF4-FFF2-40B4-BE49-F238E27FC236}">
                <a16:creationId xmlns:a16="http://schemas.microsoft.com/office/drawing/2014/main" xmlns="" id="{CE88A0DF-0421-CF4D-902B-BC5E1C7BA174}"/>
              </a:ext>
            </a:extLst>
          </p:cNvPr>
          <p:cNvSpPr/>
          <p:nvPr/>
        </p:nvSpPr>
        <p:spPr>
          <a:xfrm>
            <a:off x="2438243" y="3298372"/>
            <a:ext cx="4267515" cy="1077218"/>
          </a:xfrm>
          <a:prstGeom prst="rect">
            <a:avLst/>
          </a:prstGeom>
        </p:spPr>
        <p:txBody>
          <a:bodyPr wrap="none">
            <a:spAutoFit/>
          </a:bodyPr>
          <a:lstStyle/>
          <a:p>
            <a:pPr algn="ctr"/>
            <a:r>
              <a:rPr lang="en-US" sz="3200" dirty="0"/>
              <a:t>info@owaspsamm.org</a:t>
            </a:r>
            <a:br>
              <a:rPr lang="en-US" sz="3200" dirty="0"/>
            </a:br>
            <a:r>
              <a:rPr lang="en-US" sz="3200" dirty="0"/>
              <a:t>seba@owasp.org</a:t>
            </a:r>
          </a:p>
        </p:txBody>
      </p:sp>
    </p:spTree>
    <p:extLst>
      <p:ext uri="{BB962C8B-B14F-4D97-AF65-F5344CB8AC3E}">
        <p14:creationId xmlns:p14="http://schemas.microsoft.com/office/powerpoint/2010/main" val="13493858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a:spLocks noGrp="1"/>
          </p:cNvSpPr>
          <p:nvPr>
            <p:ph type="title"/>
          </p:nvPr>
        </p:nvSpPr>
        <p:spPr/>
        <p:txBody>
          <a:bodyPr/>
          <a:lstStyle/>
          <a:p>
            <a:r>
              <a:rPr lang="nl-BE" dirty="0" smtClean="0"/>
              <a:t>Application Security during Software Development</a:t>
            </a:r>
            <a:endParaRPr lang="nl-BE" dirty="0"/>
          </a:p>
        </p:txBody>
      </p:sp>
      <p:sp>
        <p:nvSpPr>
          <p:cNvPr id="3" name="Text Placeholder 2"/>
          <p:cNvSpPr>
            <a:spLocks noGrp="1"/>
          </p:cNvSpPr>
          <p:nvPr>
            <p:ph type="body" idx="1"/>
          </p:nvPr>
        </p:nvSpPr>
        <p:spPr/>
        <p:txBody>
          <a:bodyPr/>
          <a:lstStyle/>
          <a:p>
            <a:endParaRPr lang="en-GB"/>
          </a:p>
        </p:txBody>
      </p:sp>
      <p:graphicFrame>
        <p:nvGraphicFramePr>
          <p:cNvPr id="13" name="Content Placeholder 12"/>
          <p:cNvGraphicFramePr>
            <a:graphicFrameLocks noGrp="1"/>
          </p:cNvGraphicFramePr>
          <p:nvPr>
            <p:ph sz="quarter" idx="4294967295"/>
            <p:extLst>
              <p:ext uri="{D42A27DB-BD31-4B8C-83A1-F6EECF244321}">
                <p14:modId xmlns:p14="http://schemas.microsoft.com/office/powerpoint/2010/main" val="1424012056"/>
              </p:ext>
            </p:extLst>
          </p:nvPr>
        </p:nvGraphicFramePr>
        <p:xfrm>
          <a:off x="0" y="1752600"/>
          <a:ext cx="9144000" cy="4419600"/>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4"/>
          <p:cNvGrpSpPr/>
          <p:nvPr/>
        </p:nvGrpSpPr>
        <p:grpSpPr>
          <a:xfrm>
            <a:off x="490358" y="1428736"/>
            <a:ext cx="7072362" cy="928694"/>
            <a:chOff x="428596" y="5072074"/>
            <a:chExt cx="7643866" cy="928694"/>
          </a:xfrm>
          <a:scene3d>
            <a:camera prst="orthographicFront">
              <a:rot lat="0" lon="0" rev="0"/>
            </a:camera>
            <a:lightRig rig="threePt" dir="t"/>
          </a:scene3d>
        </p:grpSpPr>
        <p:sp>
          <p:nvSpPr>
            <p:cNvPr id="6" name="Chevron 5"/>
            <p:cNvSpPr/>
            <p:nvPr/>
          </p:nvSpPr>
          <p:spPr bwMode="auto">
            <a:xfrm>
              <a:off x="428596" y="5072074"/>
              <a:ext cx="1571636" cy="928694"/>
            </a:xfrm>
            <a:prstGeom prst="chevron">
              <a:avLst/>
            </a:prstGeom>
            <a:solidFill>
              <a:srgbClr val="B2B2B2"/>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Analyse</a:t>
              </a:r>
              <a:endParaRPr kumimoji="0" lang="nl-BE" sz="1200" b="0" i="0" u="none" strike="noStrike" cap="none" normalizeH="0" baseline="0" dirty="0" smtClean="0">
                <a:ln>
                  <a:noFill/>
                </a:ln>
                <a:solidFill>
                  <a:schemeClr val="bg1"/>
                </a:solidFill>
                <a:effectLst/>
                <a:latin typeface="+mn-lt"/>
              </a:endParaRPr>
            </a:p>
          </p:txBody>
        </p:sp>
        <p:sp>
          <p:nvSpPr>
            <p:cNvPr id="7" name="Chevron 6"/>
            <p:cNvSpPr/>
            <p:nvPr/>
          </p:nvSpPr>
          <p:spPr bwMode="auto">
            <a:xfrm>
              <a:off x="1643042" y="5072074"/>
              <a:ext cx="1571636" cy="928694"/>
            </a:xfrm>
            <a:prstGeom prst="chevron">
              <a:avLst/>
            </a:prstGeom>
            <a:solidFill>
              <a:srgbClr val="969696"/>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Design</a:t>
              </a:r>
              <a:endParaRPr kumimoji="0" lang="nl-BE" sz="1200" b="0" i="0" u="none" strike="noStrike" cap="none" normalizeH="0" baseline="0" dirty="0" smtClean="0">
                <a:ln>
                  <a:noFill/>
                </a:ln>
                <a:solidFill>
                  <a:schemeClr val="bg1"/>
                </a:solidFill>
                <a:effectLst/>
                <a:latin typeface="+mn-lt"/>
              </a:endParaRPr>
            </a:p>
          </p:txBody>
        </p:sp>
        <p:sp>
          <p:nvSpPr>
            <p:cNvPr id="8" name="Chevron 7"/>
            <p:cNvSpPr/>
            <p:nvPr/>
          </p:nvSpPr>
          <p:spPr bwMode="auto">
            <a:xfrm>
              <a:off x="2857488" y="5072074"/>
              <a:ext cx="1571636" cy="928694"/>
            </a:xfrm>
            <a:prstGeom prst="chevron">
              <a:avLst/>
            </a:prstGeom>
            <a:solidFill>
              <a:srgbClr val="808080"/>
            </a:solidFill>
            <a:ln w="9525" cap="flat" cmpd="sng" algn="ctr">
              <a:noFill/>
              <a:prstDash val="solid"/>
              <a:round/>
              <a:headEnd type="none" w="med" len="med"/>
              <a:tailEnd type="none" w="med" len="med"/>
            </a:ln>
            <a:effectLst/>
            <a:sp3d>
              <a:bevelT/>
            </a:sp3d>
          </p:spPr>
          <p:txBody>
            <a:bodyPr vert="horz" wrap="none" lIns="91440" tIns="45720" rIns="1800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Implement</a:t>
              </a:r>
              <a:endParaRPr kumimoji="0" lang="nl-BE" sz="1200" b="0" i="0" u="none" strike="noStrike" cap="none" normalizeH="0" baseline="0" dirty="0" smtClean="0">
                <a:ln>
                  <a:noFill/>
                </a:ln>
                <a:solidFill>
                  <a:schemeClr val="bg1"/>
                </a:solidFill>
                <a:effectLst/>
                <a:latin typeface="+mn-lt"/>
              </a:endParaRPr>
            </a:p>
          </p:txBody>
        </p:sp>
        <p:sp>
          <p:nvSpPr>
            <p:cNvPr id="9" name="Chevron 8"/>
            <p:cNvSpPr/>
            <p:nvPr/>
          </p:nvSpPr>
          <p:spPr bwMode="auto">
            <a:xfrm>
              <a:off x="4071934" y="5072074"/>
              <a:ext cx="1571636" cy="928694"/>
            </a:xfrm>
            <a:prstGeom prst="chevron">
              <a:avLst/>
            </a:prstGeom>
            <a:solidFill>
              <a:srgbClr val="777777"/>
            </a:solidFill>
            <a:ln w="9525" cap="flat" cmpd="sng" algn="ctr">
              <a:noFill/>
              <a:prstDash val="solid"/>
              <a:round/>
              <a:headEnd type="none" w="med" len="med"/>
              <a:tailEnd type="none" w="med" len="med"/>
            </a:ln>
            <a:effectLst/>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Test</a:t>
              </a:r>
              <a:endParaRPr kumimoji="0" lang="nl-BE" sz="1200" b="0" i="0" u="none" strike="noStrike" cap="none" normalizeH="0" baseline="0" dirty="0" smtClean="0">
                <a:ln>
                  <a:noFill/>
                </a:ln>
                <a:solidFill>
                  <a:schemeClr val="bg1"/>
                </a:solidFill>
                <a:effectLst/>
                <a:latin typeface="+mn-lt"/>
              </a:endParaRPr>
            </a:p>
          </p:txBody>
        </p:sp>
        <p:sp>
          <p:nvSpPr>
            <p:cNvPr id="10" name="Chevron 9"/>
            <p:cNvSpPr/>
            <p:nvPr/>
          </p:nvSpPr>
          <p:spPr bwMode="auto">
            <a:xfrm>
              <a:off x="5286380" y="5072074"/>
              <a:ext cx="1571636" cy="928694"/>
            </a:xfrm>
            <a:prstGeom prst="chevron">
              <a:avLst/>
            </a:prstGeom>
            <a:solidFill>
              <a:srgbClr val="766A62"/>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Deploy</a:t>
              </a:r>
              <a:endParaRPr kumimoji="0" lang="nl-BE" sz="1200" b="0" i="0" u="none" strike="noStrike" cap="none" normalizeH="0" baseline="0" dirty="0" smtClean="0">
                <a:ln>
                  <a:noFill/>
                </a:ln>
                <a:solidFill>
                  <a:schemeClr val="bg1"/>
                </a:solidFill>
                <a:effectLst/>
                <a:latin typeface="+mn-lt"/>
              </a:endParaRPr>
            </a:p>
          </p:txBody>
        </p:sp>
        <p:sp>
          <p:nvSpPr>
            <p:cNvPr id="11" name="Chevron 10"/>
            <p:cNvSpPr/>
            <p:nvPr/>
          </p:nvSpPr>
          <p:spPr bwMode="auto">
            <a:xfrm>
              <a:off x="6500826" y="5072074"/>
              <a:ext cx="1571636" cy="928694"/>
            </a:xfrm>
            <a:prstGeom prst="chevron">
              <a:avLst/>
            </a:prstGeom>
            <a:solidFill>
              <a:srgbClr val="4D4D4D"/>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Maintain</a:t>
              </a:r>
              <a:endParaRPr kumimoji="0" lang="nl-BE" sz="1200" b="0" i="0" u="none" strike="noStrike" cap="none" normalizeH="0" baseline="0" dirty="0" smtClean="0">
                <a:ln>
                  <a:noFill/>
                </a:ln>
                <a:solidFill>
                  <a:schemeClr val="bg1"/>
                </a:solidFill>
                <a:effectLst/>
                <a:latin typeface="+mn-lt"/>
              </a:endParaRPr>
            </a:p>
          </p:txBody>
        </p:sp>
      </p:grpSp>
    </p:spTree>
    <p:extLst>
      <p:ext uri="{BB962C8B-B14F-4D97-AF65-F5344CB8AC3E}">
        <p14:creationId xmlns:p14="http://schemas.microsoft.com/office/powerpoint/2010/main" val="16946240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The </a:t>
            </a:r>
            <a:r>
              <a:rPr lang="nl-BE" dirty="0" err="1" smtClean="0"/>
              <a:t>State-of-Practice</a:t>
            </a:r>
            <a:r>
              <a:rPr lang="nl-BE" dirty="0" smtClean="0"/>
              <a:t> in Secure Software </a:t>
            </a:r>
            <a:r>
              <a:rPr lang="nl-BE" dirty="0" err="1" smtClean="0"/>
              <a:t>Development</a:t>
            </a:r>
            <a:endParaRPr lang="nl-BE" dirty="0"/>
          </a:p>
        </p:txBody>
      </p:sp>
      <p:sp>
        <p:nvSpPr>
          <p:cNvPr id="11" name="Content Placeholder 10"/>
          <p:cNvSpPr>
            <a:spLocks noGrp="1"/>
          </p:cNvSpPr>
          <p:nvPr>
            <p:ph type="body" idx="1"/>
          </p:nvPr>
        </p:nvSpPr>
        <p:spPr/>
        <p:txBody>
          <a:bodyPr/>
          <a:lstStyle/>
          <a:p>
            <a:endParaRPr lang="nl-BE" dirty="0" smtClean="0"/>
          </a:p>
          <a:p>
            <a:endParaRPr lang="nl-BE" dirty="0" smtClean="0"/>
          </a:p>
          <a:p>
            <a:endParaRPr lang="nl-BE" dirty="0" smtClean="0"/>
          </a:p>
          <a:p>
            <a:pPr>
              <a:buNone/>
            </a:pPr>
            <a:endParaRPr lang="nl-BE" b="1" dirty="0" smtClean="0"/>
          </a:p>
          <a:p>
            <a:endParaRPr lang="nl-BE" sz="1600" b="1" dirty="0" smtClean="0"/>
          </a:p>
          <a:p>
            <a:pPr marL="127000" indent="0">
              <a:buNone/>
            </a:pPr>
            <a:r>
              <a:rPr lang="nl-BE" b="1" dirty="0" smtClean="0"/>
              <a:t>Problematic</a:t>
            </a:r>
            <a:r>
              <a:rPr lang="nl-BE" dirty="0" smtClean="0"/>
              <a:t>, since:</a:t>
            </a:r>
          </a:p>
          <a:p>
            <a:pPr marL="742950" lvl="1" indent="-285750">
              <a:buFont typeface="Arial" panose="020B0604020202020204" pitchFamily="34" charset="0"/>
              <a:buChar char="•"/>
            </a:pPr>
            <a:r>
              <a:rPr lang="nl-BE" sz="2000" dirty="0" smtClean="0"/>
              <a:t>Focus </a:t>
            </a:r>
            <a:r>
              <a:rPr lang="nl-BE" sz="2000" dirty="0" err="1" smtClean="0"/>
              <a:t>on</a:t>
            </a:r>
            <a:r>
              <a:rPr lang="nl-BE" sz="2000" dirty="0" smtClean="0"/>
              <a:t> bugs, </a:t>
            </a:r>
            <a:r>
              <a:rPr lang="nl-BE" sz="2000" dirty="0" err="1" smtClean="0"/>
              <a:t>not</a:t>
            </a:r>
            <a:r>
              <a:rPr lang="nl-BE" sz="2000" dirty="0" smtClean="0"/>
              <a:t> </a:t>
            </a:r>
            <a:r>
              <a:rPr lang="nl-BE" sz="2000" dirty="0" err="1" smtClean="0"/>
              <a:t>flaws</a:t>
            </a:r>
            <a:endParaRPr lang="nl-BE" sz="2000" dirty="0" smtClean="0"/>
          </a:p>
          <a:p>
            <a:pPr marL="742950" lvl="1" indent="-285750">
              <a:buFont typeface="Arial" panose="020B0604020202020204" pitchFamily="34" charset="0"/>
              <a:buChar char="•"/>
            </a:pPr>
            <a:r>
              <a:rPr lang="nl-BE" sz="2000" dirty="0" err="1" smtClean="0"/>
              <a:t>Penetration</a:t>
            </a:r>
            <a:r>
              <a:rPr lang="nl-BE" sz="2000" dirty="0" smtClean="0"/>
              <a:t> </a:t>
            </a:r>
            <a:r>
              <a:rPr lang="nl-BE" sz="2000" dirty="0" err="1" smtClean="0"/>
              <a:t>can</a:t>
            </a:r>
            <a:r>
              <a:rPr lang="nl-BE" sz="2000" dirty="0" smtClean="0"/>
              <a:t> </a:t>
            </a:r>
            <a:r>
              <a:rPr lang="nl-BE" sz="2000" dirty="0" err="1" smtClean="0"/>
              <a:t>cause</a:t>
            </a:r>
            <a:r>
              <a:rPr lang="nl-BE" sz="2000" dirty="0" smtClean="0"/>
              <a:t> major </a:t>
            </a:r>
            <a:r>
              <a:rPr lang="nl-BE" sz="2000" dirty="0" err="1" smtClean="0"/>
              <a:t>harm</a:t>
            </a:r>
            <a:endParaRPr lang="nl-BE" sz="2000" dirty="0" smtClean="0"/>
          </a:p>
          <a:p>
            <a:pPr marL="742950" lvl="1" indent="-285750">
              <a:buFont typeface="Arial" panose="020B0604020202020204" pitchFamily="34" charset="0"/>
              <a:buChar char="•"/>
            </a:pPr>
            <a:r>
              <a:rPr lang="nl-BE" sz="2000" dirty="0" err="1" smtClean="0"/>
              <a:t>Not</a:t>
            </a:r>
            <a:r>
              <a:rPr lang="nl-BE" sz="2000" dirty="0" smtClean="0"/>
              <a:t> </a:t>
            </a:r>
            <a:r>
              <a:rPr lang="nl-BE" sz="2000" dirty="0" err="1" smtClean="0"/>
              <a:t>cost</a:t>
            </a:r>
            <a:r>
              <a:rPr lang="nl-BE" sz="2000" dirty="0" smtClean="0"/>
              <a:t> </a:t>
            </a:r>
            <a:r>
              <a:rPr lang="nl-BE" sz="2000" dirty="0" err="1" smtClean="0"/>
              <a:t>efficient</a:t>
            </a:r>
            <a:endParaRPr lang="nl-BE" sz="2000" dirty="0" smtClean="0"/>
          </a:p>
          <a:p>
            <a:pPr marL="742950" lvl="1" indent="-285750">
              <a:buFont typeface="Arial" panose="020B0604020202020204" pitchFamily="34" charset="0"/>
              <a:buChar char="•"/>
            </a:pPr>
            <a:r>
              <a:rPr lang="nl-BE" sz="2000" dirty="0" smtClean="0"/>
              <a:t>No </a:t>
            </a:r>
            <a:r>
              <a:rPr lang="nl-BE" sz="2000" dirty="0" err="1" smtClean="0"/>
              <a:t>security</a:t>
            </a:r>
            <a:r>
              <a:rPr lang="nl-BE" sz="2000" dirty="0" smtClean="0"/>
              <a:t> </a:t>
            </a:r>
            <a:r>
              <a:rPr lang="nl-BE" sz="2000" dirty="0" err="1" smtClean="0"/>
              <a:t>assurance</a:t>
            </a:r>
            <a:endParaRPr lang="nl-BE" sz="2000" dirty="0" smtClean="0"/>
          </a:p>
          <a:p>
            <a:pPr marL="1200150" lvl="2" indent="-285750">
              <a:buFont typeface="Arial" panose="020B0604020202020204" pitchFamily="34" charset="0"/>
              <a:buChar char="•"/>
            </a:pPr>
            <a:r>
              <a:rPr lang="nl-BE" sz="2000" dirty="0" smtClean="0"/>
              <a:t>All bugs </a:t>
            </a:r>
            <a:r>
              <a:rPr lang="nl-BE" sz="2000" dirty="0" err="1" smtClean="0"/>
              <a:t>found</a:t>
            </a:r>
            <a:r>
              <a:rPr lang="nl-BE" sz="2000" dirty="0" smtClean="0"/>
              <a:t> ?</a:t>
            </a:r>
          </a:p>
          <a:p>
            <a:pPr marL="1200150" lvl="2" indent="-285750">
              <a:buFont typeface="Arial" panose="020B0604020202020204" pitchFamily="34" charset="0"/>
              <a:buChar char="•"/>
            </a:pPr>
            <a:r>
              <a:rPr lang="nl-BE" sz="2000" dirty="0" smtClean="0"/>
              <a:t>Bug </a:t>
            </a:r>
            <a:r>
              <a:rPr lang="nl-BE" sz="2000" dirty="0" err="1" smtClean="0"/>
              <a:t>fix</a:t>
            </a:r>
            <a:r>
              <a:rPr lang="nl-BE" sz="2000" dirty="0" smtClean="0"/>
              <a:t> </a:t>
            </a:r>
            <a:r>
              <a:rPr lang="nl-BE" sz="2000" dirty="0" err="1" smtClean="0"/>
              <a:t>fixes</a:t>
            </a:r>
            <a:r>
              <a:rPr lang="nl-BE" sz="2000" dirty="0" smtClean="0"/>
              <a:t> all </a:t>
            </a:r>
            <a:r>
              <a:rPr lang="nl-BE" sz="2000" dirty="0" err="1" smtClean="0"/>
              <a:t>occurences</a:t>
            </a:r>
            <a:r>
              <a:rPr lang="nl-BE" sz="2000" dirty="0" smtClean="0"/>
              <a:t> ? (</a:t>
            </a:r>
            <a:r>
              <a:rPr lang="nl-BE" sz="2000" dirty="0" err="1" smtClean="0"/>
              <a:t>also</a:t>
            </a:r>
            <a:r>
              <a:rPr lang="nl-BE" sz="2000" dirty="0" smtClean="0"/>
              <a:t> </a:t>
            </a:r>
            <a:r>
              <a:rPr lang="nl-BE" sz="2000" dirty="0" err="1" smtClean="0"/>
              <a:t>future</a:t>
            </a:r>
            <a:r>
              <a:rPr lang="nl-BE" sz="2000" dirty="0" smtClean="0"/>
              <a:t> ?)</a:t>
            </a:r>
          </a:p>
          <a:p>
            <a:pPr marL="1200150" lvl="2" indent="-285750">
              <a:buFont typeface="Arial" panose="020B0604020202020204" pitchFamily="34" charset="0"/>
              <a:buChar char="•"/>
            </a:pPr>
            <a:r>
              <a:rPr lang="nl-BE" sz="2000" dirty="0" smtClean="0"/>
              <a:t>Bug </a:t>
            </a:r>
            <a:r>
              <a:rPr lang="nl-BE" sz="2000" dirty="0" err="1" smtClean="0"/>
              <a:t>fix</a:t>
            </a:r>
            <a:r>
              <a:rPr lang="nl-BE" sz="2000" dirty="0" smtClean="0"/>
              <a:t> </a:t>
            </a:r>
            <a:r>
              <a:rPr lang="nl-BE" sz="2000" dirty="0" err="1" smtClean="0"/>
              <a:t>might</a:t>
            </a:r>
            <a:r>
              <a:rPr lang="nl-BE" sz="2000" dirty="0" smtClean="0"/>
              <a:t> </a:t>
            </a:r>
            <a:r>
              <a:rPr lang="nl-BE" sz="2000" dirty="0" err="1" smtClean="0"/>
              <a:t>introduce</a:t>
            </a:r>
            <a:r>
              <a:rPr lang="nl-BE" sz="2000" dirty="0" smtClean="0"/>
              <a:t> </a:t>
            </a:r>
            <a:r>
              <a:rPr lang="nl-BE" sz="2000" dirty="0" err="1" smtClean="0"/>
              <a:t>new</a:t>
            </a:r>
            <a:r>
              <a:rPr lang="nl-BE" sz="2000" dirty="0" smtClean="0"/>
              <a:t> </a:t>
            </a:r>
            <a:r>
              <a:rPr lang="nl-BE" sz="2000" dirty="0" err="1" smtClean="0"/>
              <a:t>security</a:t>
            </a:r>
            <a:r>
              <a:rPr lang="nl-BE" sz="2000" dirty="0" smtClean="0"/>
              <a:t> </a:t>
            </a:r>
            <a:r>
              <a:rPr lang="nl-BE" sz="2000" dirty="0" err="1" smtClean="0"/>
              <a:t>vulnerabilities</a:t>
            </a:r>
            <a:endParaRPr lang="nl-BE" sz="2000" dirty="0" smtClean="0"/>
          </a:p>
          <a:p>
            <a:endParaRPr lang="nl-BE" dirty="0"/>
          </a:p>
        </p:txBody>
      </p:sp>
      <p:grpSp>
        <p:nvGrpSpPr>
          <p:cNvPr id="3" name="Group 5"/>
          <p:cNvGrpSpPr/>
          <p:nvPr/>
        </p:nvGrpSpPr>
        <p:grpSpPr>
          <a:xfrm>
            <a:off x="642910" y="1394218"/>
            <a:ext cx="7643866" cy="928694"/>
            <a:chOff x="428596" y="5072074"/>
            <a:chExt cx="7643866" cy="928694"/>
          </a:xfrm>
          <a:scene3d>
            <a:camera prst="orthographicFront">
              <a:rot lat="0" lon="0" rev="0"/>
            </a:camera>
            <a:lightRig rig="threePt" dir="t"/>
          </a:scene3d>
        </p:grpSpPr>
        <p:sp>
          <p:nvSpPr>
            <p:cNvPr id="7" name="Chevron 6"/>
            <p:cNvSpPr/>
            <p:nvPr/>
          </p:nvSpPr>
          <p:spPr bwMode="auto">
            <a:xfrm>
              <a:off x="428596" y="5072074"/>
              <a:ext cx="1571636" cy="928694"/>
            </a:xfrm>
            <a:prstGeom prst="chevron">
              <a:avLst/>
            </a:prstGeom>
            <a:solidFill>
              <a:srgbClr val="B2B2B2"/>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Analyse</a:t>
              </a:r>
              <a:endParaRPr kumimoji="0" lang="nl-BE" sz="1200" b="0" i="0" u="none" strike="noStrike" cap="none" normalizeH="0" baseline="0" dirty="0" smtClean="0">
                <a:ln>
                  <a:noFill/>
                </a:ln>
                <a:solidFill>
                  <a:schemeClr val="bg1"/>
                </a:solidFill>
                <a:effectLst/>
                <a:latin typeface="+mn-lt"/>
              </a:endParaRPr>
            </a:p>
          </p:txBody>
        </p:sp>
        <p:sp>
          <p:nvSpPr>
            <p:cNvPr id="8" name="Chevron 7"/>
            <p:cNvSpPr/>
            <p:nvPr/>
          </p:nvSpPr>
          <p:spPr bwMode="auto">
            <a:xfrm>
              <a:off x="1643042" y="5072074"/>
              <a:ext cx="1571636" cy="928694"/>
            </a:xfrm>
            <a:prstGeom prst="chevron">
              <a:avLst/>
            </a:prstGeom>
            <a:solidFill>
              <a:srgbClr val="969696"/>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Design</a:t>
              </a:r>
              <a:endParaRPr kumimoji="0" lang="nl-BE" sz="1200" b="0" i="0" u="none" strike="noStrike" cap="none" normalizeH="0" baseline="0" dirty="0" smtClean="0">
                <a:ln>
                  <a:noFill/>
                </a:ln>
                <a:solidFill>
                  <a:schemeClr val="bg1"/>
                </a:solidFill>
                <a:effectLst/>
                <a:latin typeface="+mn-lt"/>
              </a:endParaRPr>
            </a:p>
          </p:txBody>
        </p:sp>
        <p:sp>
          <p:nvSpPr>
            <p:cNvPr id="9" name="Chevron 8"/>
            <p:cNvSpPr/>
            <p:nvPr/>
          </p:nvSpPr>
          <p:spPr bwMode="auto">
            <a:xfrm>
              <a:off x="2857488" y="5072074"/>
              <a:ext cx="1571636" cy="928694"/>
            </a:xfrm>
            <a:prstGeom prst="chevron">
              <a:avLst/>
            </a:prstGeom>
            <a:solidFill>
              <a:srgbClr val="808080"/>
            </a:solidFill>
            <a:ln w="9525" cap="flat" cmpd="sng" algn="ctr">
              <a:noFill/>
              <a:prstDash val="solid"/>
              <a:round/>
              <a:headEnd type="none" w="med" len="med"/>
              <a:tailEnd type="none" w="med" len="med"/>
            </a:ln>
            <a:effectLst/>
            <a:sp3d>
              <a:bevelT/>
            </a:sp3d>
          </p:spPr>
          <p:txBody>
            <a:bodyPr vert="horz" wrap="none" lIns="91440" tIns="45720" rIns="1800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Implement</a:t>
              </a:r>
              <a:endParaRPr kumimoji="0" lang="nl-BE" sz="1200" b="0" i="0" u="none" strike="noStrike" cap="none" normalizeH="0" baseline="0" dirty="0" smtClean="0">
                <a:ln>
                  <a:noFill/>
                </a:ln>
                <a:solidFill>
                  <a:schemeClr val="bg1"/>
                </a:solidFill>
                <a:effectLst/>
                <a:latin typeface="+mn-lt"/>
              </a:endParaRPr>
            </a:p>
          </p:txBody>
        </p:sp>
        <p:sp>
          <p:nvSpPr>
            <p:cNvPr id="10" name="Chevron 9"/>
            <p:cNvSpPr/>
            <p:nvPr/>
          </p:nvSpPr>
          <p:spPr bwMode="auto">
            <a:xfrm>
              <a:off x="4071934" y="5072074"/>
              <a:ext cx="1571636" cy="928694"/>
            </a:xfrm>
            <a:prstGeom prst="chevron">
              <a:avLst/>
            </a:prstGeom>
            <a:solidFill>
              <a:srgbClr val="777777"/>
            </a:solidFill>
            <a:ln w="9525" cap="flat" cmpd="sng" algn="ctr">
              <a:noFill/>
              <a:prstDash val="solid"/>
              <a:round/>
              <a:headEnd type="none" w="med" len="med"/>
              <a:tailEnd type="none" w="med" len="med"/>
            </a:ln>
            <a:effectLst/>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Test</a:t>
              </a:r>
              <a:endParaRPr kumimoji="0" lang="nl-BE" sz="1200" b="0" i="0" u="none" strike="noStrike" cap="none" normalizeH="0" baseline="0" dirty="0" smtClean="0">
                <a:ln>
                  <a:noFill/>
                </a:ln>
                <a:solidFill>
                  <a:schemeClr val="bg1"/>
                </a:solidFill>
                <a:effectLst/>
                <a:latin typeface="+mn-lt"/>
              </a:endParaRPr>
            </a:p>
          </p:txBody>
        </p:sp>
        <p:sp>
          <p:nvSpPr>
            <p:cNvPr id="12" name="Chevron 11"/>
            <p:cNvSpPr/>
            <p:nvPr/>
          </p:nvSpPr>
          <p:spPr bwMode="auto">
            <a:xfrm>
              <a:off x="5286380" y="5072074"/>
              <a:ext cx="1571636" cy="928694"/>
            </a:xfrm>
            <a:prstGeom prst="chevron">
              <a:avLst/>
            </a:prstGeom>
            <a:solidFill>
              <a:srgbClr val="766A62"/>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Deploy</a:t>
              </a:r>
              <a:endParaRPr kumimoji="0" lang="nl-BE" sz="1200" b="0" i="0" u="none" strike="noStrike" cap="none" normalizeH="0" baseline="0" dirty="0" smtClean="0">
                <a:ln>
                  <a:noFill/>
                </a:ln>
                <a:solidFill>
                  <a:schemeClr val="bg1"/>
                </a:solidFill>
                <a:effectLst/>
                <a:latin typeface="+mn-lt"/>
              </a:endParaRPr>
            </a:p>
          </p:txBody>
        </p:sp>
        <p:sp>
          <p:nvSpPr>
            <p:cNvPr id="13" name="Chevron 12"/>
            <p:cNvSpPr/>
            <p:nvPr/>
          </p:nvSpPr>
          <p:spPr bwMode="auto">
            <a:xfrm>
              <a:off x="6500826" y="5072074"/>
              <a:ext cx="1571636" cy="928694"/>
            </a:xfrm>
            <a:prstGeom prst="chevron">
              <a:avLst/>
            </a:prstGeom>
            <a:solidFill>
              <a:srgbClr val="4D4D4D"/>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Maintain</a:t>
              </a:r>
              <a:endParaRPr kumimoji="0" lang="nl-BE" sz="1200" b="0" i="0" u="none" strike="noStrike" cap="none" normalizeH="0" baseline="0" dirty="0" smtClean="0">
                <a:ln>
                  <a:noFill/>
                </a:ln>
                <a:solidFill>
                  <a:schemeClr val="bg1"/>
                </a:solidFill>
                <a:effectLst/>
                <a:latin typeface="+mn-lt"/>
              </a:endParaRPr>
            </a:p>
          </p:txBody>
        </p:sp>
      </p:grpSp>
      <p:grpSp>
        <p:nvGrpSpPr>
          <p:cNvPr id="5" name="Group 17"/>
          <p:cNvGrpSpPr/>
          <p:nvPr/>
        </p:nvGrpSpPr>
        <p:grpSpPr>
          <a:xfrm>
            <a:off x="1857356" y="2108598"/>
            <a:ext cx="6000792" cy="500066"/>
            <a:chOff x="1857356" y="2500306"/>
            <a:chExt cx="6000792" cy="500066"/>
          </a:xfrm>
        </p:grpSpPr>
        <p:sp>
          <p:nvSpPr>
            <p:cNvPr id="14" name="Rounded Rectangle 13"/>
            <p:cNvSpPr/>
            <p:nvPr/>
          </p:nvSpPr>
          <p:spPr bwMode="auto">
            <a:xfrm>
              <a:off x="1857356" y="2500306"/>
              <a:ext cx="1285884" cy="428628"/>
            </a:xfrm>
            <a:prstGeom prst="roundRect">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nl-BE" sz="1400" b="0" i="0" u="none" strike="noStrike" cap="none" normalizeH="0" baseline="0" dirty="0" smtClean="0">
                  <a:ln>
                    <a:noFill/>
                  </a:ln>
                  <a:solidFill>
                    <a:schemeClr val="bg1"/>
                  </a:solidFill>
                  <a:effectLst/>
                  <a:latin typeface="Arial" charset="0"/>
                </a:rPr>
                <a:t>(</a:t>
              </a:r>
              <a:r>
                <a:rPr kumimoji="0" lang="nl-BE" sz="1400" b="0" i="0" u="none" strike="noStrike" cap="none" normalizeH="0" baseline="0" dirty="0" err="1" smtClean="0">
                  <a:ln>
                    <a:noFill/>
                  </a:ln>
                  <a:solidFill>
                    <a:schemeClr val="bg1"/>
                  </a:solidFill>
                  <a:effectLst/>
                  <a:latin typeface="Arial" charset="0"/>
                </a:rPr>
                <a:t>Arch</a:t>
              </a:r>
              <a:r>
                <a:rPr kumimoji="0" lang="nl-BE" sz="1400" b="0" i="0" u="none" strike="noStrike" cap="none" normalizeH="0" baseline="0" dirty="0" smtClean="0">
                  <a:ln>
                    <a:noFill/>
                  </a:ln>
                  <a:solidFill>
                    <a:schemeClr val="bg1"/>
                  </a:solidFill>
                  <a:effectLst/>
                  <a:latin typeface="Arial" charset="0"/>
                </a:rPr>
                <a:t> </a:t>
              </a:r>
              <a:r>
                <a:rPr kumimoji="0" lang="nl-BE" sz="1400" b="0" i="0" u="none" strike="noStrike" cap="none" normalizeH="0" baseline="0" dirty="0" err="1" smtClean="0">
                  <a:ln>
                    <a:noFill/>
                  </a:ln>
                  <a:solidFill>
                    <a:schemeClr val="bg1"/>
                  </a:solidFill>
                  <a:effectLst/>
                  <a:latin typeface="Arial" charset="0"/>
                </a:rPr>
                <a:t>review</a:t>
              </a:r>
              <a:r>
                <a:rPr kumimoji="0" lang="nl-BE" sz="1400" b="0" i="0" u="none" strike="noStrike" cap="none" normalizeH="0" baseline="0" dirty="0" smtClean="0">
                  <a:ln>
                    <a:noFill/>
                  </a:ln>
                  <a:solidFill>
                    <a:schemeClr val="bg1"/>
                  </a:solidFill>
                  <a:effectLst/>
                  <a:latin typeface="Arial" charset="0"/>
                </a:rPr>
                <a:t>)</a:t>
              </a:r>
            </a:p>
          </p:txBody>
        </p:sp>
        <p:grpSp>
          <p:nvGrpSpPr>
            <p:cNvPr id="6" name="Group 16"/>
            <p:cNvGrpSpPr/>
            <p:nvPr/>
          </p:nvGrpSpPr>
          <p:grpSpPr>
            <a:xfrm>
              <a:off x="4857752" y="2500306"/>
              <a:ext cx="3000396" cy="500066"/>
              <a:chOff x="4857752" y="2500306"/>
              <a:chExt cx="3000396" cy="500066"/>
            </a:xfrm>
          </p:grpSpPr>
          <p:sp>
            <p:nvSpPr>
              <p:cNvPr id="15" name="Rounded Rectangle 14"/>
              <p:cNvSpPr/>
              <p:nvPr/>
            </p:nvSpPr>
            <p:spPr bwMode="auto">
              <a:xfrm>
                <a:off x="4857752" y="2500306"/>
                <a:ext cx="1285884" cy="428628"/>
              </a:xfrm>
              <a:prstGeom prst="roundRect">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nl-BE" sz="1400" dirty="0" smtClean="0">
                    <a:solidFill>
                      <a:schemeClr val="bg1"/>
                    </a:solidFill>
                  </a:rPr>
                  <a:t>Pentest</a:t>
                </a:r>
                <a:endParaRPr kumimoji="0" lang="nl-BE" sz="1400" b="0" i="0" u="none" strike="noStrike" cap="none" normalizeH="0" baseline="0" dirty="0" smtClean="0">
                  <a:ln>
                    <a:noFill/>
                  </a:ln>
                  <a:solidFill>
                    <a:schemeClr val="bg1"/>
                  </a:solidFill>
                  <a:effectLst/>
                  <a:latin typeface="Arial" charset="0"/>
                </a:endParaRPr>
              </a:p>
            </p:txBody>
          </p:sp>
          <p:sp>
            <p:nvSpPr>
              <p:cNvPr id="16" name="Rounded Rectangle 15"/>
              <p:cNvSpPr/>
              <p:nvPr/>
            </p:nvSpPr>
            <p:spPr bwMode="auto">
              <a:xfrm>
                <a:off x="6572264" y="2500306"/>
                <a:ext cx="1285884" cy="500066"/>
              </a:xfrm>
              <a:prstGeom prst="roundRect">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nl-BE" sz="1400" dirty="0" err="1" smtClean="0">
                    <a:solidFill>
                      <a:schemeClr val="bg1"/>
                    </a:solidFill>
                  </a:rPr>
                  <a:t>Penetrate</a:t>
                </a:r>
                <a:r>
                  <a:rPr lang="nl-BE" sz="1400" dirty="0" smtClean="0">
                    <a:solidFill>
                      <a:schemeClr val="bg1"/>
                    </a:solidFill>
                  </a:rPr>
                  <a:t> &amp; </a:t>
                </a:r>
                <a:r>
                  <a:rPr lang="nl-BE" sz="1400" dirty="0" err="1" smtClean="0">
                    <a:solidFill>
                      <a:schemeClr val="bg1"/>
                    </a:solidFill>
                  </a:rPr>
                  <a:t>Patch</a:t>
                </a:r>
                <a:endParaRPr kumimoji="0" lang="nl-BE" sz="1400" b="0" i="0" u="none" strike="noStrike" cap="none" normalizeH="0" baseline="0" dirty="0" smtClean="0">
                  <a:ln>
                    <a:noFill/>
                  </a:ln>
                  <a:solidFill>
                    <a:schemeClr val="bg1"/>
                  </a:solidFill>
                  <a:effectLst/>
                  <a:latin typeface="Arial" charset="0"/>
                </a:endParaRPr>
              </a:p>
            </p:txBody>
          </p:sp>
        </p:grpSp>
      </p:grpSp>
    </p:spTree>
    <p:extLst>
      <p:ext uri="{BB962C8B-B14F-4D97-AF65-F5344CB8AC3E}">
        <p14:creationId xmlns:p14="http://schemas.microsoft.com/office/powerpoint/2010/main" val="25648762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5" end="5"/>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xEl>
                                              <p:pRg st="6" end="6"/>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xEl>
                                              <p:pRg st="7" end="7"/>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xEl>
                                              <p:pRg st="8" end="8"/>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xEl>
                                              <p:pRg st="9" end="9"/>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xEl>
                                              <p:pRg st="10" end="1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xEl>
                                              <p:pRg st="11" end="11"/>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SDLC ?</a:t>
            </a:r>
            <a:endParaRPr lang="nl-BE" dirty="0"/>
          </a:p>
        </p:txBody>
      </p:sp>
      <p:sp>
        <p:nvSpPr>
          <p:cNvPr id="3" name="Content Placeholder 2"/>
          <p:cNvSpPr>
            <a:spLocks noGrp="1"/>
          </p:cNvSpPr>
          <p:nvPr>
            <p:ph type="body" idx="1"/>
          </p:nvPr>
        </p:nvSpPr>
        <p:spPr/>
        <p:txBody>
          <a:bodyPr/>
          <a:lstStyle/>
          <a:p>
            <a:endParaRPr lang="nl-BE" dirty="0" smtClean="0"/>
          </a:p>
          <a:p>
            <a:endParaRPr lang="nl-BE" dirty="0"/>
          </a:p>
          <a:p>
            <a:endParaRPr lang="nl-BE" dirty="0" smtClean="0"/>
          </a:p>
          <a:p>
            <a:endParaRPr lang="nl-BE" dirty="0"/>
          </a:p>
          <a:p>
            <a:endParaRPr lang="nl-BE" dirty="0" smtClean="0"/>
          </a:p>
          <a:p>
            <a:endParaRPr lang="nl-BE" dirty="0"/>
          </a:p>
          <a:p>
            <a:endParaRPr lang="nl-BE" dirty="0" smtClean="0"/>
          </a:p>
          <a:p>
            <a:pPr marL="127000" indent="0">
              <a:buNone/>
            </a:pPr>
            <a:r>
              <a:rPr lang="nl-BE" dirty="0" smtClean="0"/>
              <a:t>Enterprise-wide software security improvement program</a:t>
            </a:r>
          </a:p>
          <a:p>
            <a:pPr marL="914400" indent="-457200">
              <a:buFont typeface="Arial" panose="020B0604020202020204" pitchFamily="34" charset="0"/>
              <a:buChar char="•"/>
            </a:pPr>
            <a:r>
              <a:rPr lang="nl-BE" dirty="0" err="1" smtClean="0"/>
              <a:t>Strategic</a:t>
            </a:r>
            <a:r>
              <a:rPr lang="nl-BE" dirty="0" smtClean="0"/>
              <a:t> </a:t>
            </a:r>
            <a:r>
              <a:rPr lang="nl-BE" dirty="0" err="1" smtClean="0"/>
              <a:t>approach</a:t>
            </a:r>
            <a:r>
              <a:rPr lang="nl-BE" dirty="0" smtClean="0"/>
              <a:t> to </a:t>
            </a:r>
            <a:r>
              <a:rPr lang="nl-BE" dirty="0" err="1" smtClean="0"/>
              <a:t>assure</a:t>
            </a:r>
            <a:r>
              <a:rPr lang="nl-BE" dirty="0" smtClean="0"/>
              <a:t> software </a:t>
            </a:r>
            <a:r>
              <a:rPr lang="nl-BE" dirty="0" err="1" smtClean="0"/>
              <a:t>quality</a:t>
            </a:r>
            <a:endParaRPr lang="nl-BE" dirty="0" smtClean="0"/>
          </a:p>
          <a:p>
            <a:pPr marL="914400" indent="-457200">
              <a:buFont typeface="Arial" panose="020B0604020202020204" pitchFamily="34" charset="0"/>
              <a:buChar char="•"/>
            </a:pPr>
            <a:r>
              <a:rPr lang="nl-BE" dirty="0" smtClean="0"/>
              <a:t>Goal is to </a:t>
            </a:r>
            <a:r>
              <a:rPr lang="nl-BE" dirty="0" err="1" smtClean="0"/>
              <a:t>increase</a:t>
            </a:r>
            <a:r>
              <a:rPr lang="nl-BE" dirty="0" smtClean="0"/>
              <a:t> </a:t>
            </a:r>
            <a:r>
              <a:rPr lang="nl-BE" dirty="0" err="1" smtClean="0"/>
              <a:t>systematicity</a:t>
            </a:r>
            <a:endParaRPr lang="nl-BE" dirty="0" smtClean="0"/>
          </a:p>
          <a:p>
            <a:pPr marL="914400" indent="-457200">
              <a:buFont typeface="Arial" panose="020B0604020202020204" pitchFamily="34" charset="0"/>
              <a:buChar char="•"/>
            </a:pPr>
            <a:r>
              <a:rPr lang="nl-BE" dirty="0" smtClean="0"/>
              <a:t>Focus </a:t>
            </a:r>
            <a:r>
              <a:rPr lang="nl-BE" dirty="0" err="1" smtClean="0"/>
              <a:t>on</a:t>
            </a:r>
            <a:r>
              <a:rPr lang="nl-BE" dirty="0" smtClean="0"/>
              <a:t> </a:t>
            </a:r>
            <a:r>
              <a:rPr lang="nl-BE" dirty="0" err="1" smtClean="0"/>
              <a:t>security</a:t>
            </a:r>
            <a:r>
              <a:rPr lang="nl-BE" dirty="0" smtClean="0"/>
              <a:t> </a:t>
            </a:r>
            <a:r>
              <a:rPr lang="nl-BE" dirty="0" err="1" smtClean="0"/>
              <a:t>functionality</a:t>
            </a:r>
            <a:r>
              <a:rPr lang="nl-BE" dirty="0" smtClean="0"/>
              <a:t> and </a:t>
            </a:r>
            <a:r>
              <a:rPr lang="nl-BE" dirty="0" err="1" smtClean="0"/>
              <a:t>security</a:t>
            </a:r>
            <a:r>
              <a:rPr lang="nl-BE" dirty="0" smtClean="0"/>
              <a:t> </a:t>
            </a:r>
            <a:r>
              <a:rPr lang="nl-BE" dirty="0" err="1" smtClean="0"/>
              <a:t>hygiene</a:t>
            </a:r>
            <a:endParaRPr lang="nl-BE" dirty="0" smtClean="0"/>
          </a:p>
          <a:p>
            <a:endParaRPr lang="nl-BE" dirty="0" smtClean="0"/>
          </a:p>
        </p:txBody>
      </p:sp>
      <p:grpSp>
        <p:nvGrpSpPr>
          <p:cNvPr id="4" name="Group 9"/>
          <p:cNvGrpSpPr/>
          <p:nvPr/>
        </p:nvGrpSpPr>
        <p:grpSpPr>
          <a:xfrm>
            <a:off x="714348" y="1357298"/>
            <a:ext cx="7643866" cy="928694"/>
            <a:chOff x="428596" y="5072074"/>
            <a:chExt cx="7643866" cy="928694"/>
          </a:xfrm>
          <a:scene3d>
            <a:camera prst="orthographicFront">
              <a:rot lat="0" lon="0" rev="0"/>
            </a:camera>
            <a:lightRig rig="threePt" dir="t"/>
          </a:scene3d>
        </p:grpSpPr>
        <p:sp>
          <p:nvSpPr>
            <p:cNvPr id="11" name="Chevron 10"/>
            <p:cNvSpPr/>
            <p:nvPr/>
          </p:nvSpPr>
          <p:spPr bwMode="auto">
            <a:xfrm>
              <a:off x="428596" y="5072074"/>
              <a:ext cx="1571636" cy="928694"/>
            </a:xfrm>
            <a:prstGeom prst="chevron">
              <a:avLst/>
            </a:prstGeom>
            <a:solidFill>
              <a:srgbClr val="B2B2B2"/>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Analyse</a:t>
              </a:r>
              <a:endParaRPr kumimoji="0" lang="nl-BE" sz="1200" b="0" i="0" u="none" strike="noStrike" cap="none" normalizeH="0" baseline="0" dirty="0" smtClean="0">
                <a:ln>
                  <a:noFill/>
                </a:ln>
                <a:solidFill>
                  <a:schemeClr val="bg1"/>
                </a:solidFill>
                <a:effectLst/>
                <a:latin typeface="+mn-lt"/>
              </a:endParaRPr>
            </a:p>
          </p:txBody>
        </p:sp>
        <p:sp>
          <p:nvSpPr>
            <p:cNvPr id="12" name="Chevron 11"/>
            <p:cNvSpPr/>
            <p:nvPr/>
          </p:nvSpPr>
          <p:spPr bwMode="auto">
            <a:xfrm>
              <a:off x="1643042" y="5072074"/>
              <a:ext cx="1571636" cy="928694"/>
            </a:xfrm>
            <a:prstGeom prst="chevron">
              <a:avLst/>
            </a:prstGeom>
            <a:solidFill>
              <a:srgbClr val="969696"/>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Design</a:t>
              </a:r>
              <a:endParaRPr kumimoji="0" lang="nl-BE" sz="1200" b="0" i="0" u="none" strike="noStrike" cap="none" normalizeH="0" baseline="0" dirty="0" smtClean="0">
                <a:ln>
                  <a:noFill/>
                </a:ln>
                <a:solidFill>
                  <a:schemeClr val="bg1"/>
                </a:solidFill>
                <a:effectLst/>
                <a:latin typeface="+mn-lt"/>
              </a:endParaRPr>
            </a:p>
          </p:txBody>
        </p:sp>
        <p:sp>
          <p:nvSpPr>
            <p:cNvPr id="13" name="Chevron 12"/>
            <p:cNvSpPr/>
            <p:nvPr/>
          </p:nvSpPr>
          <p:spPr bwMode="auto">
            <a:xfrm>
              <a:off x="2857488" y="5072074"/>
              <a:ext cx="1571636" cy="928694"/>
            </a:xfrm>
            <a:prstGeom prst="chevron">
              <a:avLst/>
            </a:prstGeom>
            <a:solidFill>
              <a:srgbClr val="808080"/>
            </a:solidFill>
            <a:ln w="9525" cap="flat" cmpd="sng" algn="ctr">
              <a:noFill/>
              <a:prstDash val="solid"/>
              <a:round/>
              <a:headEnd type="none" w="med" len="med"/>
              <a:tailEnd type="none" w="med" len="med"/>
            </a:ln>
            <a:effectLst/>
            <a:sp3d>
              <a:bevelT/>
            </a:sp3d>
          </p:spPr>
          <p:txBody>
            <a:bodyPr vert="horz" wrap="none" lIns="91440" tIns="45720" rIns="1800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Implement</a:t>
              </a:r>
              <a:endParaRPr kumimoji="0" lang="nl-BE" sz="1200" b="0" i="0" u="none" strike="noStrike" cap="none" normalizeH="0" baseline="0" dirty="0" smtClean="0">
                <a:ln>
                  <a:noFill/>
                </a:ln>
                <a:solidFill>
                  <a:schemeClr val="bg1"/>
                </a:solidFill>
                <a:effectLst/>
                <a:latin typeface="+mn-lt"/>
              </a:endParaRPr>
            </a:p>
          </p:txBody>
        </p:sp>
        <p:sp>
          <p:nvSpPr>
            <p:cNvPr id="14" name="Chevron 13"/>
            <p:cNvSpPr/>
            <p:nvPr/>
          </p:nvSpPr>
          <p:spPr bwMode="auto">
            <a:xfrm>
              <a:off x="4071934" y="5072074"/>
              <a:ext cx="1571636" cy="928694"/>
            </a:xfrm>
            <a:prstGeom prst="chevron">
              <a:avLst/>
            </a:prstGeom>
            <a:solidFill>
              <a:srgbClr val="777777"/>
            </a:solidFill>
            <a:ln w="9525" cap="flat" cmpd="sng" algn="ctr">
              <a:noFill/>
              <a:prstDash val="solid"/>
              <a:round/>
              <a:headEnd type="none" w="med" len="med"/>
              <a:tailEnd type="none" w="med" len="med"/>
            </a:ln>
            <a:effectLst/>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Test</a:t>
              </a:r>
              <a:endParaRPr kumimoji="0" lang="nl-BE" sz="1200" b="0" i="0" u="none" strike="noStrike" cap="none" normalizeH="0" baseline="0" dirty="0" smtClean="0">
                <a:ln>
                  <a:noFill/>
                </a:ln>
                <a:solidFill>
                  <a:schemeClr val="bg1"/>
                </a:solidFill>
                <a:effectLst/>
                <a:latin typeface="+mn-lt"/>
              </a:endParaRPr>
            </a:p>
          </p:txBody>
        </p:sp>
        <p:sp>
          <p:nvSpPr>
            <p:cNvPr id="15" name="Chevron 14"/>
            <p:cNvSpPr/>
            <p:nvPr/>
          </p:nvSpPr>
          <p:spPr bwMode="auto">
            <a:xfrm>
              <a:off x="5286380" y="5072074"/>
              <a:ext cx="1571636" cy="928694"/>
            </a:xfrm>
            <a:prstGeom prst="chevron">
              <a:avLst/>
            </a:prstGeom>
            <a:solidFill>
              <a:srgbClr val="766A62"/>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Deploy</a:t>
              </a:r>
              <a:endParaRPr kumimoji="0" lang="nl-BE" sz="1200" b="0" i="0" u="none" strike="noStrike" cap="none" normalizeH="0" baseline="0" dirty="0" smtClean="0">
                <a:ln>
                  <a:noFill/>
                </a:ln>
                <a:solidFill>
                  <a:schemeClr val="bg1"/>
                </a:solidFill>
                <a:effectLst/>
                <a:latin typeface="+mn-lt"/>
              </a:endParaRPr>
            </a:p>
          </p:txBody>
        </p:sp>
        <p:sp>
          <p:nvSpPr>
            <p:cNvPr id="16" name="Chevron 15"/>
            <p:cNvSpPr/>
            <p:nvPr/>
          </p:nvSpPr>
          <p:spPr bwMode="auto">
            <a:xfrm>
              <a:off x="6500826" y="5072074"/>
              <a:ext cx="1571636" cy="928694"/>
            </a:xfrm>
            <a:prstGeom prst="chevron">
              <a:avLst/>
            </a:prstGeom>
            <a:solidFill>
              <a:srgbClr val="4D4D4D"/>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Maintain</a:t>
              </a:r>
              <a:endParaRPr kumimoji="0" lang="nl-BE" sz="1200" b="0" i="0" u="none" strike="noStrike" cap="none" normalizeH="0" baseline="0" dirty="0" smtClean="0">
                <a:ln>
                  <a:noFill/>
                </a:ln>
                <a:solidFill>
                  <a:schemeClr val="bg1"/>
                </a:solidFill>
                <a:effectLst/>
                <a:latin typeface="+mn-lt"/>
              </a:endParaRPr>
            </a:p>
          </p:txBody>
        </p:sp>
      </p:grpSp>
      <p:sp>
        <p:nvSpPr>
          <p:cNvPr id="18" name="Rounded Rectangle 17"/>
          <p:cNvSpPr/>
          <p:nvPr/>
        </p:nvSpPr>
        <p:spPr bwMode="auto">
          <a:xfrm>
            <a:off x="857224" y="2209800"/>
            <a:ext cx="7215238" cy="785818"/>
          </a:xfrm>
          <a:prstGeom prst="roundRect">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nl-BE" sz="1000" b="0" i="0" u="none" strike="noStrike" cap="none" normalizeH="0" baseline="0" dirty="0" smtClean="0">
              <a:ln>
                <a:noFill/>
              </a:ln>
              <a:solidFill>
                <a:schemeClr val="bg1"/>
              </a:solidFill>
              <a:effectLst/>
              <a:latin typeface="Arial"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nl-BE" sz="2000" b="1" i="0" u="none" strike="noStrike" cap="none" normalizeH="0" baseline="0" dirty="0" smtClean="0">
                <a:ln>
                  <a:noFill/>
                </a:ln>
                <a:solidFill>
                  <a:schemeClr val="bg1"/>
                </a:solidFill>
                <a:effectLst/>
                <a:latin typeface="Arial" charset="0"/>
              </a:rPr>
              <a:t>SDLC</a:t>
            </a:r>
          </a:p>
        </p:txBody>
      </p:sp>
    </p:spTree>
    <p:extLst>
      <p:ext uri="{BB962C8B-B14F-4D97-AF65-F5344CB8AC3E}">
        <p14:creationId xmlns:p14="http://schemas.microsoft.com/office/powerpoint/2010/main" val="36340044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itle 1"/>
          <p:cNvSpPr>
            <a:spLocks noGrp="1"/>
          </p:cNvSpPr>
          <p:nvPr>
            <p:ph type="title"/>
          </p:nvPr>
        </p:nvSpPr>
        <p:spPr/>
        <p:txBody>
          <a:bodyPr/>
          <a:lstStyle/>
          <a:p>
            <a:r>
              <a:rPr lang="en-GB" dirty="0" smtClean="0">
                <a:ea typeface="ＭＳ Ｐゴシック" charset="-128"/>
              </a:rPr>
              <a:t>SDLC Cornerstones</a:t>
            </a:r>
          </a:p>
        </p:txBody>
      </p:sp>
      <p:sp>
        <p:nvSpPr>
          <p:cNvPr id="7" name="Text Placeholder 6"/>
          <p:cNvSpPr>
            <a:spLocks noGrp="1"/>
          </p:cNvSpPr>
          <p:nvPr>
            <p:ph type="body" idx="1"/>
          </p:nvPr>
        </p:nvSpPr>
        <p:spPr/>
        <p:txBody>
          <a:bodyPr/>
          <a:lstStyle/>
          <a:p>
            <a:endParaRPr lang="en-GB"/>
          </a:p>
        </p:txBody>
      </p:sp>
      <p:sp>
        <p:nvSpPr>
          <p:cNvPr id="20" name="PwCFirm"/>
          <p:cNvSpPr txBox="1"/>
          <p:nvPr/>
        </p:nvSpPr>
        <p:spPr>
          <a:xfrm>
            <a:off x="533400" y="6139368"/>
            <a:ext cx="2590800" cy="152401"/>
          </a:xfrm>
          <a:prstGeom prst="rect">
            <a:avLst/>
          </a:prstGeom>
          <a:noFill/>
        </p:spPr>
        <p:txBody>
          <a:bodyPr vert="horz" wrap="none" lIns="0" tIns="0" rIns="0" bIns="0" rtlCol="0">
            <a:noAutofit/>
          </a:bodyPr>
          <a:lstStyle/>
          <a:p>
            <a:pPr algn="l">
              <a:lnSpc>
                <a:spcPct val="100000"/>
              </a:lnSpc>
              <a:spcBef>
                <a:spcPct val="0"/>
              </a:spcBef>
              <a:spcAft>
                <a:spcPct val="0"/>
              </a:spcAft>
              <a:buNone/>
            </a:pPr>
            <a:r>
              <a:rPr kumimoji="0" lang="en-GB" sz="1000" b="0" i="0" u="none" baseline="0" dirty="0" err="1" smtClean="0">
                <a:solidFill>
                  <a:schemeClr val="tx1"/>
                </a:solidFill>
                <a:effectLst/>
                <a:latin typeface="Arial"/>
              </a:rPr>
              <a:t>SecAppDev</a:t>
            </a:r>
            <a:r>
              <a:rPr kumimoji="0" lang="en-GB" sz="1000" b="0" i="0" u="none" baseline="0" dirty="0" smtClean="0">
                <a:solidFill>
                  <a:schemeClr val="tx1"/>
                </a:solidFill>
                <a:effectLst/>
                <a:latin typeface="Arial"/>
              </a:rPr>
              <a:t> 2013</a:t>
            </a:r>
          </a:p>
        </p:txBody>
      </p:sp>
      <p:graphicFrame>
        <p:nvGraphicFramePr>
          <p:cNvPr id="5" name="Diagram 4"/>
          <p:cNvGraphicFramePr/>
          <p:nvPr>
            <p:extLst>
              <p:ext uri="{D42A27DB-BD31-4B8C-83A1-F6EECF244321}">
                <p14:modId xmlns:p14="http://schemas.microsoft.com/office/powerpoint/2010/main" val="2043415245"/>
              </p:ext>
            </p:extLst>
          </p:nvPr>
        </p:nvGraphicFramePr>
        <p:xfrm>
          <a:off x="1828800" y="931128"/>
          <a:ext cx="6696744" cy="53285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7"/>
          <p:cNvGrpSpPr/>
          <p:nvPr/>
        </p:nvGrpSpPr>
        <p:grpSpPr>
          <a:xfrm>
            <a:off x="228600" y="931128"/>
            <a:ext cx="1512168" cy="5328592"/>
            <a:chOff x="0" y="2666"/>
            <a:chExt cx="2410827" cy="1282712"/>
          </a:xfrm>
          <a:scene3d>
            <a:camera prst="orthographicFront"/>
            <a:lightRig rig="threePt" dir="t">
              <a:rot lat="0" lon="0" rev="7500000"/>
            </a:lightRig>
          </a:scene3d>
        </p:grpSpPr>
        <p:sp>
          <p:nvSpPr>
            <p:cNvPr id="9" name="Rounded Rectangle 8"/>
            <p:cNvSpPr/>
            <p:nvPr/>
          </p:nvSpPr>
          <p:spPr>
            <a:xfrm>
              <a:off x="0" y="2666"/>
              <a:ext cx="2410827" cy="1282712"/>
            </a:xfrm>
            <a:prstGeom prst="roundRect">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0" name="Rounded Rectangle 4"/>
            <p:cNvSpPr/>
            <p:nvPr/>
          </p:nvSpPr>
          <p:spPr>
            <a:xfrm>
              <a:off x="62617" y="65283"/>
              <a:ext cx="2285593" cy="1157478"/>
            </a:xfrm>
            <a:prstGeom prst="rect">
              <a:avLst/>
            </a:prstGeom>
            <a:sp3d/>
          </p:spPr>
          <p:style>
            <a:lnRef idx="0">
              <a:scrgbClr r="0" g="0" b="0"/>
            </a:lnRef>
            <a:fillRef idx="0">
              <a:scrgbClr r="0" g="0" b="0"/>
            </a:fillRef>
            <a:effectRef idx="0">
              <a:scrgbClr r="0" g="0" b="0"/>
            </a:effectRef>
            <a:fontRef idx="minor">
              <a:schemeClr val="lt1"/>
            </a:fontRef>
          </p:style>
          <p:txBody>
            <a:bodyPr lIns="110490" tIns="55245" rIns="110490" bIns="55245" spcCol="1270" anchor="ctr"/>
            <a:lstStyle/>
            <a:p>
              <a:pPr algn="ctr" defTabSz="1289050" fontAlgn="auto">
                <a:lnSpc>
                  <a:spcPct val="90000"/>
                </a:lnSpc>
                <a:spcBef>
                  <a:spcPct val="0"/>
                </a:spcBef>
                <a:spcAft>
                  <a:spcPct val="35000"/>
                </a:spcAft>
                <a:buClrTx/>
                <a:buSzTx/>
                <a:buFontTx/>
                <a:buNone/>
                <a:defRPr/>
              </a:pPr>
              <a:r>
                <a:rPr lang="en-GB" sz="2900" dirty="0"/>
                <a:t>Risk</a:t>
              </a:r>
            </a:p>
          </p:txBody>
        </p:sp>
      </p:grpSp>
      <p:grpSp>
        <p:nvGrpSpPr>
          <p:cNvPr id="3" name="Group 10"/>
          <p:cNvGrpSpPr/>
          <p:nvPr/>
        </p:nvGrpSpPr>
        <p:grpSpPr>
          <a:xfrm>
            <a:off x="7239000" y="931128"/>
            <a:ext cx="1752600" cy="5328592"/>
            <a:chOff x="-56591" y="2666"/>
            <a:chExt cx="2467418" cy="1282712"/>
          </a:xfrm>
          <a:scene3d>
            <a:camera prst="orthographicFront"/>
            <a:lightRig rig="threePt" dir="t">
              <a:rot lat="0" lon="0" rev="7500000"/>
            </a:lightRig>
          </a:scene3d>
        </p:grpSpPr>
        <p:sp>
          <p:nvSpPr>
            <p:cNvPr id="12" name="Rounded Rectangle 11"/>
            <p:cNvSpPr/>
            <p:nvPr/>
          </p:nvSpPr>
          <p:spPr>
            <a:xfrm>
              <a:off x="0" y="2666"/>
              <a:ext cx="2410827" cy="1282712"/>
            </a:xfrm>
            <a:prstGeom prst="roundRect">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3" name="Rounded Rectangle 4"/>
            <p:cNvSpPr/>
            <p:nvPr/>
          </p:nvSpPr>
          <p:spPr>
            <a:xfrm>
              <a:off x="-56591" y="65283"/>
              <a:ext cx="2404801" cy="1157478"/>
            </a:xfrm>
            <a:prstGeom prst="rect">
              <a:avLst/>
            </a:prstGeom>
            <a:sp3d/>
          </p:spPr>
          <p:style>
            <a:lnRef idx="0">
              <a:scrgbClr r="0" g="0" b="0"/>
            </a:lnRef>
            <a:fillRef idx="0">
              <a:scrgbClr r="0" g="0" b="0"/>
            </a:fillRef>
            <a:effectRef idx="0">
              <a:scrgbClr r="0" g="0" b="0"/>
            </a:effectRef>
            <a:fontRef idx="minor">
              <a:schemeClr val="lt1"/>
            </a:fontRef>
          </p:style>
          <p:txBody>
            <a:bodyPr lIns="110490" tIns="55245" rIns="110490" bIns="55245" spcCol="1270" anchor="ctr"/>
            <a:lstStyle/>
            <a:p>
              <a:pPr algn="ctr" defTabSz="1289050" fontAlgn="auto">
                <a:lnSpc>
                  <a:spcPct val="90000"/>
                </a:lnSpc>
                <a:spcBef>
                  <a:spcPct val="0"/>
                </a:spcBef>
                <a:spcAft>
                  <a:spcPct val="35000"/>
                </a:spcAft>
                <a:buClrTx/>
                <a:buSzTx/>
                <a:buFontTx/>
                <a:buNone/>
                <a:defRPr/>
              </a:pPr>
              <a:r>
                <a:rPr lang="en-GB" sz="2900" i="1" dirty="0"/>
                <a:t>Training</a:t>
              </a:r>
            </a:p>
          </p:txBody>
        </p:sp>
      </p:grpSp>
    </p:spTree>
    <p:extLst>
      <p:ext uri="{BB962C8B-B14F-4D97-AF65-F5344CB8AC3E}">
        <p14:creationId xmlns:p14="http://schemas.microsoft.com/office/powerpoint/2010/main" val="19540973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SDLC-related initiatives</a:t>
            </a:r>
            <a:endParaRPr lang="nl-BE" dirty="0"/>
          </a:p>
        </p:txBody>
      </p:sp>
      <p:sp>
        <p:nvSpPr>
          <p:cNvPr id="23" name="Text Placeholder 22"/>
          <p:cNvSpPr>
            <a:spLocks noGrp="1"/>
          </p:cNvSpPr>
          <p:nvPr>
            <p:ph type="body" idx="1"/>
          </p:nvPr>
        </p:nvSpPr>
        <p:spPr/>
        <p:txBody>
          <a:bodyPr/>
          <a:lstStyle/>
          <a:p>
            <a:endParaRPr lang="en-GB" dirty="0"/>
          </a:p>
        </p:txBody>
      </p:sp>
      <p:pic>
        <p:nvPicPr>
          <p:cNvPr id="11" name="Picture 2"/>
          <p:cNvPicPr>
            <a:picLocks noGrp="1" noChangeAspect="1" noChangeArrowheads="1"/>
          </p:cNvPicPr>
          <p:nvPr>
            <p:ph sz="quarter" idx="4294967295"/>
          </p:nvPr>
        </p:nvPicPr>
        <p:blipFill>
          <a:blip r:embed="rId3" cstate="print"/>
          <a:stretch>
            <a:fillRect/>
          </a:stretch>
        </p:blipFill>
        <p:spPr bwMode="auto">
          <a:xfrm>
            <a:off x="6065696" y="1097360"/>
            <a:ext cx="2409825" cy="1377950"/>
          </a:xfrm>
          <a:prstGeom prst="rect">
            <a:avLst/>
          </a:prstGeom>
          <a:noFill/>
          <a:ln w="9525">
            <a:noFill/>
            <a:miter lim="800000"/>
            <a:headEnd/>
            <a:tailEnd/>
          </a:ln>
          <a:effectLst/>
        </p:spPr>
      </p:pic>
      <p:grpSp>
        <p:nvGrpSpPr>
          <p:cNvPr id="3" name="Group 3"/>
          <p:cNvGrpSpPr/>
          <p:nvPr/>
        </p:nvGrpSpPr>
        <p:grpSpPr>
          <a:xfrm>
            <a:off x="357158" y="1428736"/>
            <a:ext cx="5000660" cy="1428760"/>
            <a:chOff x="285720" y="1357298"/>
            <a:chExt cx="7143750" cy="2195969"/>
          </a:xfrm>
        </p:grpSpPr>
        <p:pic>
          <p:nvPicPr>
            <p:cNvPr id="5" name="Picture 2" descr="http://i.msdn.microsoft.com/cc448177.SDL_Process(en-us,MSDN.10).jpg"/>
            <p:cNvPicPr>
              <a:picLocks noChangeAspect="1" noChangeArrowheads="1"/>
            </p:cNvPicPr>
            <p:nvPr/>
          </p:nvPicPr>
          <p:blipFill>
            <a:blip r:embed="rId4" cstate="print"/>
            <a:srcRect/>
            <a:stretch>
              <a:fillRect/>
            </a:stretch>
          </p:blipFill>
          <p:spPr bwMode="auto">
            <a:xfrm>
              <a:off x="285720" y="1357298"/>
              <a:ext cx="7143750" cy="1752600"/>
            </a:xfrm>
            <a:prstGeom prst="rect">
              <a:avLst/>
            </a:prstGeom>
            <a:noFill/>
          </p:spPr>
        </p:pic>
        <p:sp>
          <p:nvSpPr>
            <p:cNvPr id="6" name="TextBox 5"/>
            <p:cNvSpPr txBox="1"/>
            <p:nvPr/>
          </p:nvSpPr>
          <p:spPr>
            <a:xfrm>
              <a:off x="285720" y="3143248"/>
              <a:ext cx="1637456" cy="410019"/>
            </a:xfrm>
            <a:prstGeom prst="rect">
              <a:avLst/>
            </a:prstGeom>
            <a:noFill/>
          </p:spPr>
          <p:txBody>
            <a:bodyPr wrap="none" rtlCol="0">
              <a:spAutoFit/>
            </a:bodyPr>
            <a:lstStyle/>
            <a:p>
              <a:r>
                <a:rPr lang="nl-BE" sz="1400" dirty="0" smtClean="0">
                  <a:solidFill>
                    <a:schemeClr val="accent4"/>
                  </a:solidFill>
                </a:rPr>
                <a:t>Microsoft SDL</a:t>
              </a:r>
              <a:endParaRPr lang="nl-BE" sz="1400" dirty="0">
                <a:solidFill>
                  <a:schemeClr val="accent4"/>
                </a:solidFill>
              </a:endParaRPr>
            </a:p>
          </p:txBody>
        </p:sp>
      </p:grpSp>
      <p:grpSp>
        <p:nvGrpSpPr>
          <p:cNvPr id="4" name="Group 27"/>
          <p:cNvGrpSpPr/>
          <p:nvPr/>
        </p:nvGrpSpPr>
        <p:grpSpPr>
          <a:xfrm>
            <a:off x="4572000" y="2834640"/>
            <a:ext cx="1800225" cy="1950851"/>
            <a:chOff x="6858016" y="4071942"/>
            <a:chExt cx="1800225" cy="1950851"/>
          </a:xfrm>
        </p:grpSpPr>
        <p:sp>
          <p:nvSpPr>
            <p:cNvPr id="9" name="TextBox 8"/>
            <p:cNvSpPr txBox="1"/>
            <p:nvPr/>
          </p:nvSpPr>
          <p:spPr>
            <a:xfrm>
              <a:off x="6858016" y="5715016"/>
              <a:ext cx="772969" cy="307777"/>
            </a:xfrm>
            <a:prstGeom prst="rect">
              <a:avLst/>
            </a:prstGeom>
            <a:noFill/>
          </p:spPr>
          <p:txBody>
            <a:bodyPr wrap="none" rtlCol="0">
              <a:spAutoFit/>
            </a:bodyPr>
            <a:lstStyle/>
            <a:p>
              <a:r>
                <a:rPr lang="nl-BE" sz="1400" dirty="0" smtClean="0">
                  <a:solidFill>
                    <a:schemeClr val="accent4"/>
                  </a:solidFill>
                </a:rPr>
                <a:t>BSIMM</a:t>
              </a:r>
              <a:endParaRPr lang="nl-BE" sz="1400" dirty="0">
                <a:solidFill>
                  <a:schemeClr val="accent4"/>
                </a:solidFill>
              </a:endParaRPr>
            </a:p>
          </p:txBody>
        </p:sp>
        <p:pic>
          <p:nvPicPr>
            <p:cNvPr id="1026" name="Picture 2"/>
            <p:cNvPicPr>
              <a:picLocks noChangeAspect="1" noChangeArrowheads="1"/>
            </p:cNvPicPr>
            <p:nvPr/>
          </p:nvPicPr>
          <p:blipFill>
            <a:blip r:embed="rId5" cstate="print"/>
            <a:srcRect/>
            <a:stretch>
              <a:fillRect/>
            </a:stretch>
          </p:blipFill>
          <p:spPr bwMode="auto">
            <a:xfrm>
              <a:off x="6858016" y="4071942"/>
              <a:ext cx="1800225" cy="1657350"/>
            </a:xfrm>
            <a:prstGeom prst="rect">
              <a:avLst/>
            </a:prstGeom>
            <a:noFill/>
            <a:ln w="9525">
              <a:noFill/>
              <a:miter lim="800000"/>
              <a:headEnd/>
              <a:tailEnd/>
            </a:ln>
            <a:effectLst/>
          </p:spPr>
        </p:pic>
      </p:grpSp>
      <p:pic>
        <p:nvPicPr>
          <p:cNvPr id="1028" name="Picture 4" descr="http://www.gartner.com/it/images/homepage/gartner136.gif">
            <a:hlinkClick r:id="rId6"/>
          </p:cNvPr>
          <p:cNvPicPr>
            <a:picLocks noChangeAspect="1" noChangeArrowheads="1"/>
          </p:cNvPicPr>
          <p:nvPr/>
        </p:nvPicPr>
        <p:blipFill>
          <a:blip r:embed="rId7" cstate="print"/>
          <a:srcRect/>
          <a:stretch>
            <a:fillRect/>
          </a:stretch>
        </p:blipFill>
        <p:spPr bwMode="auto">
          <a:xfrm>
            <a:off x="3495006" y="4916091"/>
            <a:ext cx="1530814" cy="357190"/>
          </a:xfrm>
          <a:prstGeom prst="rect">
            <a:avLst/>
          </a:prstGeom>
          <a:noFill/>
        </p:spPr>
      </p:pic>
      <p:grpSp>
        <p:nvGrpSpPr>
          <p:cNvPr id="7" name="Group 26"/>
          <p:cNvGrpSpPr/>
          <p:nvPr/>
        </p:nvGrpSpPr>
        <p:grpSpPr>
          <a:xfrm>
            <a:off x="2165367" y="2746329"/>
            <a:ext cx="2133600" cy="1236471"/>
            <a:chOff x="4357686" y="4429132"/>
            <a:chExt cx="2133600" cy="1236471"/>
          </a:xfrm>
        </p:grpSpPr>
        <p:pic>
          <p:nvPicPr>
            <p:cNvPr id="1031" name="Picture 7"/>
            <p:cNvPicPr>
              <a:picLocks noChangeAspect="1" noChangeArrowheads="1"/>
            </p:cNvPicPr>
            <p:nvPr/>
          </p:nvPicPr>
          <p:blipFill>
            <a:blip r:embed="rId8" cstate="print"/>
            <a:srcRect/>
            <a:stretch>
              <a:fillRect/>
            </a:stretch>
          </p:blipFill>
          <p:spPr bwMode="auto">
            <a:xfrm>
              <a:off x="4357686" y="4429132"/>
              <a:ext cx="2133600" cy="933450"/>
            </a:xfrm>
            <a:prstGeom prst="rect">
              <a:avLst/>
            </a:prstGeom>
            <a:noFill/>
            <a:ln w="9525">
              <a:noFill/>
              <a:miter lim="800000"/>
              <a:headEnd/>
              <a:tailEnd/>
            </a:ln>
            <a:effectLst/>
          </p:spPr>
        </p:pic>
        <p:sp>
          <p:nvSpPr>
            <p:cNvPr id="16" name="TextBox 15"/>
            <p:cNvSpPr txBox="1"/>
            <p:nvPr/>
          </p:nvSpPr>
          <p:spPr>
            <a:xfrm>
              <a:off x="4357686" y="5357826"/>
              <a:ext cx="981359" cy="307777"/>
            </a:xfrm>
            <a:prstGeom prst="rect">
              <a:avLst/>
            </a:prstGeom>
            <a:noFill/>
          </p:spPr>
          <p:txBody>
            <a:bodyPr wrap="none" rtlCol="0">
              <a:spAutoFit/>
            </a:bodyPr>
            <a:lstStyle/>
            <a:p>
              <a:r>
                <a:rPr lang="nl-BE" sz="1400" dirty="0" smtClean="0">
                  <a:solidFill>
                    <a:schemeClr val="accent4"/>
                  </a:solidFill>
                </a:rPr>
                <a:t>SP800-64</a:t>
              </a:r>
              <a:endParaRPr lang="nl-BE" sz="1400" dirty="0">
                <a:solidFill>
                  <a:schemeClr val="accent4"/>
                </a:solidFill>
              </a:endParaRPr>
            </a:p>
          </p:txBody>
        </p:sp>
      </p:grpSp>
      <p:sp>
        <p:nvSpPr>
          <p:cNvPr id="19" name="TextBox 18"/>
          <p:cNvSpPr txBox="1"/>
          <p:nvPr/>
        </p:nvSpPr>
        <p:spPr>
          <a:xfrm>
            <a:off x="6019800" y="2435423"/>
            <a:ext cx="1160254" cy="307777"/>
          </a:xfrm>
          <a:prstGeom prst="rect">
            <a:avLst/>
          </a:prstGeom>
          <a:noFill/>
        </p:spPr>
        <p:txBody>
          <a:bodyPr wrap="none" rtlCol="0">
            <a:spAutoFit/>
          </a:bodyPr>
          <a:lstStyle/>
          <a:p>
            <a:r>
              <a:rPr lang="nl-BE" sz="1400" dirty="0" err="1" smtClean="0">
                <a:solidFill>
                  <a:schemeClr val="accent4"/>
                </a:solidFill>
              </a:rPr>
              <a:t>TouchPoints</a:t>
            </a:r>
            <a:endParaRPr lang="nl-BE" sz="1400" dirty="0">
              <a:solidFill>
                <a:schemeClr val="accent4"/>
              </a:solidFill>
            </a:endParaRPr>
          </a:p>
        </p:txBody>
      </p:sp>
      <p:grpSp>
        <p:nvGrpSpPr>
          <p:cNvPr id="8" name="Group 24"/>
          <p:cNvGrpSpPr/>
          <p:nvPr/>
        </p:nvGrpSpPr>
        <p:grpSpPr>
          <a:xfrm>
            <a:off x="357158" y="2941665"/>
            <a:ext cx="1262067" cy="1579369"/>
            <a:chOff x="3929058" y="2800350"/>
            <a:chExt cx="1262067" cy="1579369"/>
          </a:xfrm>
        </p:grpSpPr>
        <p:pic>
          <p:nvPicPr>
            <p:cNvPr id="1033" name="Picture 9"/>
            <p:cNvPicPr>
              <a:picLocks noChangeAspect="1" noChangeArrowheads="1"/>
            </p:cNvPicPr>
            <p:nvPr/>
          </p:nvPicPr>
          <p:blipFill>
            <a:blip r:embed="rId9" cstate="print"/>
            <a:srcRect/>
            <a:stretch>
              <a:fillRect/>
            </a:stretch>
          </p:blipFill>
          <p:spPr bwMode="auto">
            <a:xfrm>
              <a:off x="3952875" y="2800350"/>
              <a:ext cx="1238250" cy="1257300"/>
            </a:xfrm>
            <a:prstGeom prst="rect">
              <a:avLst/>
            </a:prstGeom>
            <a:noFill/>
            <a:ln w="9525">
              <a:noFill/>
              <a:miter lim="800000"/>
              <a:headEnd/>
              <a:tailEnd/>
            </a:ln>
            <a:effectLst/>
          </p:spPr>
        </p:pic>
        <p:sp>
          <p:nvSpPr>
            <p:cNvPr id="20" name="TextBox 19"/>
            <p:cNvSpPr txBox="1"/>
            <p:nvPr/>
          </p:nvSpPr>
          <p:spPr>
            <a:xfrm>
              <a:off x="3929058" y="4071942"/>
              <a:ext cx="774571" cy="307777"/>
            </a:xfrm>
            <a:prstGeom prst="rect">
              <a:avLst/>
            </a:prstGeom>
            <a:noFill/>
          </p:spPr>
          <p:txBody>
            <a:bodyPr wrap="none" rtlCol="0">
              <a:spAutoFit/>
            </a:bodyPr>
            <a:lstStyle/>
            <a:p>
              <a:r>
                <a:rPr lang="nl-BE" sz="1400" dirty="0" smtClean="0">
                  <a:solidFill>
                    <a:schemeClr val="accent4"/>
                  </a:solidFill>
                </a:rPr>
                <a:t>CLASP</a:t>
              </a:r>
            </a:p>
          </p:txBody>
        </p:sp>
      </p:grpSp>
      <p:grpSp>
        <p:nvGrpSpPr>
          <p:cNvPr id="12" name="Group 25"/>
          <p:cNvGrpSpPr/>
          <p:nvPr/>
        </p:nvGrpSpPr>
        <p:grpSpPr>
          <a:xfrm>
            <a:off x="5351704" y="4999831"/>
            <a:ext cx="3286148" cy="1236471"/>
            <a:chOff x="571472" y="5000636"/>
            <a:chExt cx="3286148" cy="1236471"/>
          </a:xfrm>
        </p:grpSpPr>
        <p:pic>
          <p:nvPicPr>
            <p:cNvPr id="10" name="Picture 2"/>
            <p:cNvPicPr>
              <a:picLocks noChangeAspect="1" noChangeArrowheads="1"/>
            </p:cNvPicPr>
            <p:nvPr/>
          </p:nvPicPr>
          <p:blipFill>
            <a:blip r:embed="rId10" cstate="print"/>
            <a:srcRect/>
            <a:stretch>
              <a:fillRect/>
            </a:stretch>
          </p:blipFill>
          <p:spPr bwMode="auto">
            <a:xfrm>
              <a:off x="571472" y="5000636"/>
              <a:ext cx="3286148" cy="928797"/>
            </a:xfrm>
            <a:prstGeom prst="rect">
              <a:avLst/>
            </a:prstGeom>
            <a:noFill/>
            <a:ln w="9525">
              <a:noFill/>
              <a:miter lim="800000"/>
              <a:headEnd/>
              <a:tailEnd/>
            </a:ln>
            <a:effectLst/>
          </p:spPr>
        </p:pic>
        <p:sp>
          <p:nvSpPr>
            <p:cNvPr id="21" name="TextBox 20"/>
            <p:cNvSpPr txBox="1"/>
            <p:nvPr/>
          </p:nvSpPr>
          <p:spPr>
            <a:xfrm>
              <a:off x="571472" y="5929330"/>
              <a:ext cx="723275" cy="307777"/>
            </a:xfrm>
            <a:prstGeom prst="rect">
              <a:avLst/>
            </a:prstGeom>
            <a:noFill/>
          </p:spPr>
          <p:txBody>
            <a:bodyPr wrap="none" rtlCol="0">
              <a:spAutoFit/>
            </a:bodyPr>
            <a:lstStyle/>
            <a:p>
              <a:r>
                <a:rPr lang="nl-BE" sz="1400" dirty="0" smtClean="0">
                  <a:solidFill>
                    <a:schemeClr val="accent4"/>
                  </a:solidFill>
                </a:rPr>
                <a:t>SAMM</a:t>
              </a:r>
              <a:endParaRPr lang="nl-BE" sz="1400" dirty="0">
                <a:solidFill>
                  <a:schemeClr val="accent4"/>
                </a:solidFill>
              </a:endParaRPr>
            </a:p>
          </p:txBody>
        </p:sp>
      </p:grpSp>
      <p:grpSp>
        <p:nvGrpSpPr>
          <p:cNvPr id="13" name="Group 23"/>
          <p:cNvGrpSpPr/>
          <p:nvPr/>
        </p:nvGrpSpPr>
        <p:grpSpPr>
          <a:xfrm>
            <a:off x="6562854" y="3663315"/>
            <a:ext cx="2305055" cy="1307909"/>
            <a:chOff x="500034" y="3286124"/>
            <a:chExt cx="2305055" cy="1307909"/>
          </a:xfrm>
        </p:grpSpPr>
        <p:pic>
          <p:nvPicPr>
            <p:cNvPr id="1032" name="Picture 8"/>
            <p:cNvPicPr>
              <a:picLocks noChangeAspect="1" noChangeArrowheads="1"/>
            </p:cNvPicPr>
            <p:nvPr/>
          </p:nvPicPr>
          <p:blipFill>
            <a:blip r:embed="rId11" cstate="print"/>
            <a:srcRect/>
            <a:stretch>
              <a:fillRect/>
            </a:stretch>
          </p:blipFill>
          <p:spPr bwMode="auto">
            <a:xfrm>
              <a:off x="500034" y="3286124"/>
              <a:ext cx="2305055" cy="993796"/>
            </a:xfrm>
            <a:prstGeom prst="rect">
              <a:avLst/>
            </a:prstGeom>
            <a:noFill/>
            <a:ln w="9525">
              <a:noFill/>
              <a:miter lim="800000"/>
              <a:headEnd/>
              <a:tailEnd/>
            </a:ln>
            <a:effectLst/>
          </p:spPr>
        </p:pic>
        <p:sp>
          <p:nvSpPr>
            <p:cNvPr id="22" name="TextBox 21"/>
            <p:cNvSpPr txBox="1"/>
            <p:nvPr/>
          </p:nvSpPr>
          <p:spPr>
            <a:xfrm>
              <a:off x="500034" y="4286256"/>
              <a:ext cx="1032655" cy="307777"/>
            </a:xfrm>
            <a:prstGeom prst="rect">
              <a:avLst/>
            </a:prstGeom>
            <a:noFill/>
          </p:spPr>
          <p:txBody>
            <a:bodyPr wrap="none" rtlCol="0">
              <a:spAutoFit/>
            </a:bodyPr>
            <a:lstStyle/>
            <a:p>
              <a:r>
                <a:rPr lang="nl-BE" sz="1400" dirty="0" smtClean="0">
                  <a:solidFill>
                    <a:schemeClr val="accent4"/>
                  </a:solidFill>
                </a:rPr>
                <a:t>SSE-CMM</a:t>
              </a:r>
              <a:endParaRPr lang="nl-BE" sz="1400" dirty="0">
                <a:solidFill>
                  <a:schemeClr val="accent4"/>
                </a:solidFill>
              </a:endParaRPr>
            </a:p>
          </p:txBody>
        </p:sp>
      </p:grpSp>
      <p:grpSp>
        <p:nvGrpSpPr>
          <p:cNvPr id="14" name="Group 29"/>
          <p:cNvGrpSpPr/>
          <p:nvPr/>
        </p:nvGrpSpPr>
        <p:grpSpPr>
          <a:xfrm>
            <a:off x="201371" y="5499151"/>
            <a:ext cx="4786346" cy="807843"/>
            <a:chOff x="142844" y="5643578"/>
            <a:chExt cx="4786346" cy="807843"/>
          </a:xfrm>
        </p:grpSpPr>
        <p:pic>
          <p:nvPicPr>
            <p:cNvPr id="1035" name="Picture 11" descr="http://www.sei.cmu.edu/images/seicmulogo.jpg"/>
            <p:cNvPicPr>
              <a:picLocks noChangeAspect="1" noChangeArrowheads="1"/>
            </p:cNvPicPr>
            <p:nvPr/>
          </p:nvPicPr>
          <p:blipFill>
            <a:blip r:embed="rId12" cstate="print"/>
            <a:srcRect/>
            <a:stretch>
              <a:fillRect/>
            </a:stretch>
          </p:blipFill>
          <p:spPr bwMode="auto">
            <a:xfrm>
              <a:off x="214282" y="5643578"/>
              <a:ext cx="4714908" cy="457200"/>
            </a:xfrm>
            <a:prstGeom prst="rect">
              <a:avLst/>
            </a:prstGeom>
            <a:noFill/>
          </p:spPr>
        </p:pic>
        <p:sp>
          <p:nvSpPr>
            <p:cNvPr id="29" name="TextBox 28"/>
            <p:cNvSpPr txBox="1"/>
            <p:nvPr/>
          </p:nvSpPr>
          <p:spPr>
            <a:xfrm>
              <a:off x="142844" y="6143644"/>
              <a:ext cx="1160895" cy="307777"/>
            </a:xfrm>
            <a:prstGeom prst="rect">
              <a:avLst/>
            </a:prstGeom>
            <a:noFill/>
          </p:spPr>
          <p:txBody>
            <a:bodyPr wrap="none" rtlCol="0">
              <a:spAutoFit/>
            </a:bodyPr>
            <a:lstStyle/>
            <a:p>
              <a:r>
                <a:rPr lang="nl-BE" sz="1400" dirty="0" err="1" smtClean="0">
                  <a:solidFill>
                    <a:schemeClr val="accent4"/>
                  </a:solidFill>
                </a:rPr>
                <a:t>TSP-Secure</a:t>
              </a:r>
              <a:endParaRPr lang="nl-BE" sz="1400" dirty="0">
                <a:solidFill>
                  <a:schemeClr val="accent4"/>
                </a:solidFill>
              </a:endParaRPr>
            </a:p>
          </p:txBody>
        </p:sp>
      </p:grpSp>
      <p:sp>
        <p:nvSpPr>
          <p:cNvPr id="31" name="TextBox 30"/>
          <p:cNvSpPr txBox="1"/>
          <p:nvPr/>
        </p:nvSpPr>
        <p:spPr>
          <a:xfrm>
            <a:off x="2546182" y="5954137"/>
            <a:ext cx="1622560" cy="584775"/>
          </a:xfrm>
          <a:prstGeom prst="rect">
            <a:avLst/>
          </a:prstGeom>
          <a:noFill/>
        </p:spPr>
        <p:txBody>
          <a:bodyPr wrap="none" rtlCol="0">
            <a:spAutoFit/>
          </a:bodyPr>
          <a:lstStyle/>
          <a:p>
            <a:r>
              <a:rPr lang="nl-BE" sz="3200" b="1" dirty="0" smtClean="0">
                <a:solidFill>
                  <a:schemeClr val="accent4"/>
                </a:solidFill>
              </a:rPr>
              <a:t>GASSP</a:t>
            </a:r>
            <a:endParaRPr lang="nl-BE" sz="3200" b="1" dirty="0">
              <a:solidFill>
                <a:schemeClr val="accent4"/>
              </a:solidFill>
            </a:endParaRPr>
          </a:p>
        </p:txBody>
      </p:sp>
      <p:pic>
        <p:nvPicPr>
          <p:cNvPr id="15" name="Picture 2"/>
          <p:cNvPicPr>
            <a:picLocks noChangeAspect="1" noChangeArrowheads="1"/>
          </p:cNvPicPr>
          <p:nvPr/>
        </p:nvPicPr>
        <p:blipFill>
          <a:blip r:embed="rId13" cstate="print"/>
          <a:srcRect/>
          <a:stretch>
            <a:fillRect/>
          </a:stretch>
        </p:blipFill>
        <p:spPr bwMode="auto">
          <a:xfrm>
            <a:off x="6486525" y="2914650"/>
            <a:ext cx="2581275" cy="666750"/>
          </a:xfrm>
          <a:prstGeom prst="rect">
            <a:avLst/>
          </a:prstGeom>
          <a:noFill/>
          <a:ln w="9525">
            <a:noFill/>
            <a:miter lim="800000"/>
            <a:headEnd/>
            <a:tailEnd/>
          </a:ln>
        </p:spPr>
      </p:pic>
      <p:pic>
        <p:nvPicPr>
          <p:cNvPr id="34" name="Picture 2" descr="http://www.iso27001security.com/assets/images/autogen/ISO-IEC-27034_NISO27k-banner.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2809" y="4529934"/>
            <a:ext cx="3106942" cy="900062"/>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4454820" y="3275112"/>
            <a:ext cx="234360" cy="307777"/>
          </a:xfrm>
          <a:prstGeom prst="rect">
            <a:avLst/>
          </a:prstGeom>
        </p:spPr>
        <p:txBody>
          <a:bodyPr wrap="none">
            <a:spAutoFit/>
          </a:bodyPr>
          <a:lstStyle/>
          <a:p>
            <a:r>
              <a:rPr lang="nl-BE" dirty="0"/>
              <a:t> </a:t>
            </a:r>
          </a:p>
        </p:txBody>
      </p:sp>
    </p:spTree>
    <p:extLst>
      <p:ext uri="{BB962C8B-B14F-4D97-AF65-F5344CB8AC3E}">
        <p14:creationId xmlns:p14="http://schemas.microsoft.com/office/powerpoint/2010/main" val="19156232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
          <p:cNvSpPr>
            <a:spLocks noGrp="1" noChangeArrowheads="1"/>
          </p:cNvSpPr>
          <p:nvPr>
            <p:ph type="title"/>
          </p:nvPr>
        </p:nvSpPr>
        <p:spPr/>
        <p:txBody>
          <a:bodyPr/>
          <a:lstStyle/>
          <a:p>
            <a:pPr algn="l" eaLnBrk="1" hangingPunct="1"/>
            <a:r>
              <a:rPr lang="en-US" dirty="0" smtClean="0"/>
              <a:t>Why </a:t>
            </a:r>
            <a:r>
              <a:rPr lang="en-US" dirty="0"/>
              <a:t>a Maturity </a:t>
            </a:r>
            <a:r>
              <a:rPr lang="en-US" dirty="0" smtClean="0"/>
              <a:t>Model ?</a:t>
            </a:r>
            <a:endParaRPr lang="en-US" dirty="0"/>
          </a:p>
        </p:txBody>
      </p:sp>
      <p:sp>
        <p:nvSpPr>
          <p:cNvPr id="4" name="Text Placeholder 3"/>
          <p:cNvSpPr>
            <a:spLocks noGrp="1"/>
          </p:cNvSpPr>
          <p:nvPr>
            <p:ph type="body" idx="1"/>
          </p:nvPr>
        </p:nvSpPr>
        <p:spPr/>
        <p:txBody>
          <a:bodyPr/>
          <a:lstStyle/>
          <a:p>
            <a:endParaRPr lang="en-GB"/>
          </a:p>
        </p:txBody>
      </p:sp>
      <p:graphicFrame>
        <p:nvGraphicFramePr>
          <p:cNvPr id="2" name="Diagram 1"/>
          <p:cNvGraphicFramePr/>
          <p:nvPr>
            <p:extLst>
              <p:ext uri="{D42A27DB-BD31-4B8C-83A1-F6EECF244321}">
                <p14:modId xmlns:p14="http://schemas.microsoft.com/office/powerpoint/2010/main" val="2322649801"/>
              </p:ext>
            </p:extLst>
          </p:nvPr>
        </p:nvGraphicFramePr>
        <p:xfrm>
          <a:off x="281783" y="1770744"/>
          <a:ext cx="4876204" cy="41021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122" name="Picture 2" descr="https://lh5.googleusercontent.com/KG3Odz6lnHDDjJ0d1j76SKaJyb3QSwwAqFnHPDs00rklaID5Da-R9FLQuX0ziC2S-MYi4HHEYeSHkcgdjnBymZ7XfLuRX0s7QM36CbmT4pkoUM2_cUfdXtOs7AVdIGvjmWyMtEzduG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94738" y="2528116"/>
            <a:ext cx="4449262" cy="2638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93354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US" altLang="en-US" sz="2800" dirty="0"/>
              <a:t>OWASP SAMM</a:t>
            </a:r>
          </a:p>
        </p:txBody>
      </p:sp>
      <p:pic>
        <p:nvPicPr>
          <p:cNvPr id="2" name="Picture 1"/>
          <p:cNvPicPr>
            <a:picLocks noChangeAspect="1"/>
          </p:cNvPicPr>
          <p:nvPr/>
        </p:nvPicPr>
        <p:blipFill>
          <a:blip r:embed="rId3"/>
          <a:stretch>
            <a:fillRect/>
          </a:stretch>
        </p:blipFill>
        <p:spPr>
          <a:xfrm>
            <a:off x="7454715" y="1885427"/>
            <a:ext cx="1285875" cy="1295400"/>
          </a:xfrm>
          <a:prstGeom prst="rect">
            <a:avLst/>
          </a:prstGeom>
        </p:spPr>
      </p:pic>
      <p:pic>
        <p:nvPicPr>
          <p:cNvPr id="3" name="Picture 2"/>
          <p:cNvPicPr>
            <a:picLocks noChangeAspect="1"/>
          </p:cNvPicPr>
          <p:nvPr/>
        </p:nvPicPr>
        <p:blipFill>
          <a:blip r:embed="rId4"/>
          <a:stretch>
            <a:fillRect/>
          </a:stretch>
        </p:blipFill>
        <p:spPr>
          <a:xfrm>
            <a:off x="7464240" y="3550121"/>
            <a:ext cx="1276350" cy="1304925"/>
          </a:xfrm>
          <a:prstGeom prst="rect">
            <a:avLst/>
          </a:prstGeom>
        </p:spPr>
      </p:pic>
      <p:pic>
        <p:nvPicPr>
          <p:cNvPr id="8" name="Picture 2" descr="https://lh5.googleusercontent.com/KG3Odz6lnHDDjJ0d1j76SKaJyb3QSwwAqFnHPDs00rklaID5Da-R9FLQuX0ziC2S-MYi4HHEYeSHkcgdjnBymZ7XfLuRX0s7QM36CbmT4pkoUM2_cUfdXtOs7AVdIGvjmWyMtEzduG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286" y="1506264"/>
            <a:ext cx="6891826" cy="408771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233083" y="5420996"/>
            <a:ext cx="4001416" cy="523220"/>
          </a:xfrm>
          <a:prstGeom prst="rect">
            <a:avLst/>
          </a:prstGeom>
        </p:spPr>
        <p:txBody>
          <a:bodyPr wrap="none">
            <a:spAutoFit/>
          </a:bodyPr>
          <a:lstStyle/>
          <a:p>
            <a:r>
              <a:rPr lang="nl-BE" sz="2800" dirty="0">
                <a:hlinkClick r:id="rId6"/>
              </a:rPr>
              <a:t>https://owaspsamm.org/</a:t>
            </a:r>
            <a:endParaRPr lang="nl-BE" sz="2800" dirty="0"/>
          </a:p>
        </p:txBody>
      </p:sp>
    </p:spTree>
    <p:extLst>
      <p:ext uri="{BB962C8B-B14F-4D97-AF65-F5344CB8AC3E}">
        <p14:creationId xmlns:p14="http://schemas.microsoft.com/office/powerpoint/2010/main" val="37812227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endParaRPr lang="en-GB"/>
          </a:p>
        </p:txBody>
      </p:sp>
      <p:sp>
        <p:nvSpPr>
          <p:cNvPr id="10" name="Text Placeholder 9"/>
          <p:cNvSpPr>
            <a:spLocks noGrp="1"/>
          </p:cNvSpPr>
          <p:nvPr>
            <p:ph type="body" idx="1"/>
          </p:nvPr>
        </p:nvSpPr>
        <p:spPr/>
        <p:txBody>
          <a:bodyPr/>
          <a:lstStyle/>
          <a:p>
            <a:endParaRPr lang="en-GB"/>
          </a:p>
        </p:txBody>
      </p:sp>
      <p:pic>
        <p:nvPicPr>
          <p:cNvPr id="4" name="Picture 2" descr="http://www.irenevandermeijs.nl/wp-content/uploads/2011/01/food_culinair_pudding-1024x6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632469"/>
            <a:ext cx="8252193" cy="4996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93418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a:t>Project History</a:t>
            </a:r>
          </a:p>
        </p:txBody>
      </p:sp>
      <p:grpSp>
        <p:nvGrpSpPr>
          <p:cNvPr id="8" name="Group 7">
            <a:extLst>
              <a:ext uri="{FF2B5EF4-FFF2-40B4-BE49-F238E27FC236}">
                <a16:creationId xmlns:a16="http://schemas.microsoft.com/office/drawing/2014/main" xmlns="" id="{B563C9A8-2F49-0D45-96F2-7F80D9FAF885}"/>
              </a:ext>
            </a:extLst>
          </p:cNvPr>
          <p:cNvGrpSpPr/>
          <p:nvPr/>
        </p:nvGrpSpPr>
        <p:grpSpPr>
          <a:xfrm>
            <a:off x="461227" y="2769905"/>
            <a:ext cx="8221545" cy="2397635"/>
            <a:chOff x="461227" y="2769905"/>
            <a:chExt cx="8221545" cy="2397635"/>
          </a:xfrm>
        </p:grpSpPr>
        <p:sp>
          <p:nvSpPr>
            <p:cNvPr id="9" name="Freeform 8">
              <a:extLst>
                <a:ext uri="{FF2B5EF4-FFF2-40B4-BE49-F238E27FC236}">
                  <a16:creationId xmlns:a16="http://schemas.microsoft.com/office/drawing/2014/main" xmlns="" id="{5DAA3880-A8D2-9448-870F-4C055905A54A}"/>
                </a:ext>
              </a:extLst>
            </p:cNvPr>
            <p:cNvSpPr/>
            <p:nvPr/>
          </p:nvSpPr>
          <p:spPr>
            <a:xfrm>
              <a:off x="461227" y="3224461"/>
              <a:ext cx="1581066" cy="790533"/>
            </a:xfrm>
            <a:custGeom>
              <a:avLst/>
              <a:gdLst>
                <a:gd name="connsiteX0" fmla="*/ 0 w 1581066"/>
                <a:gd name="connsiteY0" fmla="*/ 79053 h 790533"/>
                <a:gd name="connsiteX1" fmla="*/ 79053 w 1581066"/>
                <a:gd name="connsiteY1" fmla="*/ 0 h 790533"/>
                <a:gd name="connsiteX2" fmla="*/ 1502013 w 1581066"/>
                <a:gd name="connsiteY2" fmla="*/ 0 h 790533"/>
                <a:gd name="connsiteX3" fmla="*/ 1581066 w 1581066"/>
                <a:gd name="connsiteY3" fmla="*/ 79053 h 790533"/>
                <a:gd name="connsiteX4" fmla="*/ 1581066 w 1581066"/>
                <a:gd name="connsiteY4" fmla="*/ 711480 h 790533"/>
                <a:gd name="connsiteX5" fmla="*/ 1502013 w 1581066"/>
                <a:gd name="connsiteY5" fmla="*/ 790533 h 790533"/>
                <a:gd name="connsiteX6" fmla="*/ 79053 w 1581066"/>
                <a:gd name="connsiteY6" fmla="*/ 790533 h 790533"/>
                <a:gd name="connsiteX7" fmla="*/ 0 w 1581066"/>
                <a:gd name="connsiteY7" fmla="*/ 711480 h 790533"/>
                <a:gd name="connsiteX8" fmla="*/ 0 w 1581066"/>
                <a:gd name="connsiteY8" fmla="*/ 79053 h 790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1066" h="790533">
                  <a:moveTo>
                    <a:pt x="0" y="79053"/>
                  </a:moveTo>
                  <a:cubicBezTo>
                    <a:pt x="0" y="35393"/>
                    <a:pt x="35393" y="0"/>
                    <a:pt x="79053" y="0"/>
                  </a:cubicBezTo>
                  <a:lnTo>
                    <a:pt x="1502013" y="0"/>
                  </a:lnTo>
                  <a:cubicBezTo>
                    <a:pt x="1545673" y="0"/>
                    <a:pt x="1581066" y="35393"/>
                    <a:pt x="1581066" y="79053"/>
                  </a:cubicBezTo>
                  <a:lnTo>
                    <a:pt x="1581066" y="711480"/>
                  </a:lnTo>
                  <a:cubicBezTo>
                    <a:pt x="1581066" y="755140"/>
                    <a:pt x="1545673" y="790533"/>
                    <a:pt x="1502013" y="790533"/>
                  </a:cubicBezTo>
                  <a:lnTo>
                    <a:pt x="79053" y="790533"/>
                  </a:lnTo>
                  <a:cubicBezTo>
                    <a:pt x="35393" y="790533"/>
                    <a:pt x="0" y="755140"/>
                    <a:pt x="0" y="711480"/>
                  </a:cubicBezTo>
                  <a:lnTo>
                    <a:pt x="0" y="7905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854" tIns="35854" rIns="35854" bIns="35854" numCol="1" spcCol="1270" anchor="ctr" anchorCtr="0">
              <a:noAutofit/>
            </a:bodyPr>
            <a:lstStyle/>
            <a:p>
              <a:pPr marL="0" lvl="0" indent="0" algn="ctr" defTabSz="889000">
                <a:lnSpc>
                  <a:spcPct val="90000"/>
                </a:lnSpc>
                <a:spcBef>
                  <a:spcPct val="0"/>
                </a:spcBef>
                <a:spcAft>
                  <a:spcPct val="35000"/>
                </a:spcAft>
                <a:buNone/>
              </a:pPr>
              <a:r>
                <a:rPr lang="en-GB" sz="2000" kern="1200" dirty="0"/>
                <a:t>OpenSAMM 1.0</a:t>
              </a:r>
            </a:p>
          </p:txBody>
        </p:sp>
        <p:sp>
          <p:nvSpPr>
            <p:cNvPr id="10" name="Freeform 9">
              <a:extLst>
                <a:ext uri="{FF2B5EF4-FFF2-40B4-BE49-F238E27FC236}">
                  <a16:creationId xmlns:a16="http://schemas.microsoft.com/office/drawing/2014/main" xmlns="" id="{DCBDAC4E-645B-0043-A259-3CCEA1DFEDD6}"/>
                </a:ext>
              </a:extLst>
            </p:cNvPr>
            <p:cNvSpPr/>
            <p:nvPr/>
          </p:nvSpPr>
          <p:spPr>
            <a:xfrm rot="16200000">
              <a:off x="2970428" y="3222831"/>
              <a:ext cx="902000" cy="1442866"/>
            </a:xfrm>
            <a:custGeom>
              <a:avLst/>
              <a:gdLst>
                <a:gd name="connsiteX0" fmla="*/ 0 w 778835"/>
                <a:gd name="connsiteY0" fmla="*/ 22983 h 45966"/>
                <a:gd name="connsiteX1" fmla="*/ 778835 w 778835"/>
                <a:gd name="connsiteY1" fmla="*/ 22983 h 45966"/>
              </a:gdLst>
              <a:ahLst/>
              <a:cxnLst>
                <a:cxn ang="0">
                  <a:pos x="connsiteX0" y="connsiteY0"/>
                </a:cxn>
                <a:cxn ang="0">
                  <a:pos x="connsiteX1" y="connsiteY1"/>
                </a:cxn>
              </a:cxnLst>
              <a:rect l="l" t="t" r="r" b="b"/>
              <a:pathLst>
                <a:path w="778835" h="45966">
                  <a:moveTo>
                    <a:pt x="0" y="22983"/>
                  </a:moveTo>
                  <a:lnTo>
                    <a:pt x="778835" y="2298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82646" tIns="3513" rIns="382647" bIns="3511" numCol="1" spcCol="1270" anchor="ctr" anchorCtr="0">
              <a:noAutofit/>
            </a:bodyPr>
            <a:lstStyle/>
            <a:p>
              <a:pPr marL="0" lvl="0" indent="0" algn="ctr" defTabSz="889000">
                <a:lnSpc>
                  <a:spcPct val="90000"/>
                </a:lnSpc>
                <a:spcBef>
                  <a:spcPct val="0"/>
                </a:spcBef>
                <a:spcAft>
                  <a:spcPct val="35000"/>
                </a:spcAft>
                <a:buNone/>
              </a:pPr>
              <a:endParaRPr lang="en-GB" sz="2000" kern="1200"/>
            </a:p>
          </p:txBody>
        </p:sp>
        <p:sp>
          <p:nvSpPr>
            <p:cNvPr id="11" name="Freeform 10">
              <a:extLst>
                <a:ext uri="{FF2B5EF4-FFF2-40B4-BE49-F238E27FC236}">
                  <a16:creationId xmlns:a16="http://schemas.microsoft.com/office/drawing/2014/main" xmlns="" id="{FD25B28F-5C84-E94D-8E00-060776FED1E9}"/>
                </a:ext>
              </a:extLst>
            </p:cNvPr>
            <p:cNvSpPr/>
            <p:nvPr/>
          </p:nvSpPr>
          <p:spPr>
            <a:xfrm>
              <a:off x="2674720" y="2769905"/>
              <a:ext cx="1581066" cy="790533"/>
            </a:xfrm>
            <a:custGeom>
              <a:avLst/>
              <a:gdLst>
                <a:gd name="connsiteX0" fmla="*/ 0 w 1581066"/>
                <a:gd name="connsiteY0" fmla="*/ 79053 h 790533"/>
                <a:gd name="connsiteX1" fmla="*/ 79053 w 1581066"/>
                <a:gd name="connsiteY1" fmla="*/ 0 h 790533"/>
                <a:gd name="connsiteX2" fmla="*/ 1502013 w 1581066"/>
                <a:gd name="connsiteY2" fmla="*/ 0 h 790533"/>
                <a:gd name="connsiteX3" fmla="*/ 1581066 w 1581066"/>
                <a:gd name="connsiteY3" fmla="*/ 79053 h 790533"/>
                <a:gd name="connsiteX4" fmla="*/ 1581066 w 1581066"/>
                <a:gd name="connsiteY4" fmla="*/ 711480 h 790533"/>
                <a:gd name="connsiteX5" fmla="*/ 1502013 w 1581066"/>
                <a:gd name="connsiteY5" fmla="*/ 790533 h 790533"/>
                <a:gd name="connsiteX6" fmla="*/ 79053 w 1581066"/>
                <a:gd name="connsiteY6" fmla="*/ 790533 h 790533"/>
                <a:gd name="connsiteX7" fmla="*/ 0 w 1581066"/>
                <a:gd name="connsiteY7" fmla="*/ 711480 h 790533"/>
                <a:gd name="connsiteX8" fmla="*/ 0 w 1581066"/>
                <a:gd name="connsiteY8" fmla="*/ 79053 h 790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1066" h="790533">
                  <a:moveTo>
                    <a:pt x="0" y="79053"/>
                  </a:moveTo>
                  <a:cubicBezTo>
                    <a:pt x="0" y="35393"/>
                    <a:pt x="35393" y="0"/>
                    <a:pt x="79053" y="0"/>
                  </a:cubicBezTo>
                  <a:lnTo>
                    <a:pt x="1502013" y="0"/>
                  </a:lnTo>
                  <a:cubicBezTo>
                    <a:pt x="1545673" y="0"/>
                    <a:pt x="1581066" y="35393"/>
                    <a:pt x="1581066" y="79053"/>
                  </a:cubicBezTo>
                  <a:lnTo>
                    <a:pt x="1581066" y="711480"/>
                  </a:lnTo>
                  <a:cubicBezTo>
                    <a:pt x="1581066" y="755140"/>
                    <a:pt x="1545673" y="790533"/>
                    <a:pt x="1502013" y="790533"/>
                  </a:cubicBezTo>
                  <a:lnTo>
                    <a:pt x="79053" y="790533"/>
                  </a:lnTo>
                  <a:cubicBezTo>
                    <a:pt x="35393" y="790533"/>
                    <a:pt x="0" y="755140"/>
                    <a:pt x="0" y="711480"/>
                  </a:cubicBezTo>
                  <a:lnTo>
                    <a:pt x="0" y="7905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854" tIns="35854" rIns="35854" bIns="35854" numCol="1" spcCol="1270" anchor="ctr" anchorCtr="0">
              <a:noAutofit/>
            </a:bodyPr>
            <a:lstStyle/>
            <a:p>
              <a:pPr marL="0" lvl="0" indent="0" algn="ctr" defTabSz="889000">
                <a:lnSpc>
                  <a:spcPct val="90000"/>
                </a:lnSpc>
                <a:spcBef>
                  <a:spcPct val="0"/>
                </a:spcBef>
                <a:spcAft>
                  <a:spcPct val="35000"/>
                </a:spcAft>
                <a:buNone/>
              </a:pPr>
              <a:r>
                <a:rPr lang="en-GB" sz="2000" kern="1200" dirty="0"/>
                <a:t>OWASP SAMM 1.1</a:t>
              </a:r>
            </a:p>
          </p:txBody>
        </p:sp>
        <p:sp>
          <p:nvSpPr>
            <p:cNvPr id="12" name="Freeform 11">
              <a:extLst>
                <a:ext uri="{FF2B5EF4-FFF2-40B4-BE49-F238E27FC236}">
                  <a16:creationId xmlns:a16="http://schemas.microsoft.com/office/drawing/2014/main" xmlns="" id="{141F8BF5-EF30-AE42-945E-901CCA1B52C7}"/>
                </a:ext>
              </a:extLst>
            </p:cNvPr>
            <p:cNvSpPr/>
            <p:nvPr/>
          </p:nvSpPr>
          <p:spPr>
            <a:xfrm>
              <a:off x="4255786" y="3142188"/>
              <a:ext cx="632426" cy="45966"/>
            </a:xfrm>
            <a:custGeom>
              <a:avLst/>
              <a:gdLst>
                <a:gd name="connsiteX0" fmla="*/ 0 w 632426"/>
                <a:gd name="connsiteY0" fmla="*/ 22983 h 45966"/>
                <a:gd name="connsiteX1" fmla="*/ 632426 w 632426"/>
                <a:gd name="connsiteY1" fmla="*/ 22983 h 45966"/>
              </a:gdLst>
              <a:ahLst/>
              <a:cxnLst>
                <a:cxn ang="0">
                  <a:pos x="connsiteX0" y="connsiteY0"/>
                </a:cxn>
                <a:cxn ang="0">
                  <a:pos x="connsiteX1" y="connsiteY1"/>
                </a:cxn>
              </a:cxnLst>
              <a:rect l="l" t="t" r="r" b="b"/>
              <a:pathLst>
                <a:path w="632426" h="45966">
                  <a:moveTo>
                    <a:pt x="0" y="22983"/>
                  </a:moveTo>
                  <a:lnTo>
                    <a:pt x="632426" y="2298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103" tIns="7173" rIns="313102" bIns="7172" numCol="1" spcCol="1270" anchor="ctr" anchorCtr="0">
              <a:noAutofit/>
            </a:bodyPr>
            <a:lstStyle/>
            <a:p>
              <a:pPr marL="0" lvl="0" indent="0" algn="ctr" defTabSz="889000">
                <a:lnSpc>
                  <a:spcPct val="90000"/>
                </a:lnSpc>
                <a:spcBef>
                  <a:spcPct val="0"/>
                </a:spcBef>
                <a:spcAft>
                  <a:spcPct val="35000"/>
                </a:spcAft>
                <a:buNone/>
              </a:pPr>
              <a:endParaRPr lang="en-GB" sz="2000" kern="1200"/>
            </a:p>
          </p:txBody>
        </p:sp>
        <p:sp>
          <p:nvSpPr>
            <p:cNvPr id="13" name="Freeform 12">
              <a:extLst>
                <a:ext uri="{FF2B5EF4-FFF2-40B4-BE49-F238E27FC236}">
                  <a16:creationId xmlns:a16="http://schemas.microsoft.com/office/drawing/2014/main" xmlns="" id="{891D0912-8A09-E746-B2C6-D58C54B4114E}"/>
                </a:ext>
              </a:extLst>
            </p:cNvPr>
            <p:cNvSpPr/>
            <p:nvPr/>
          </p:nvSpPr>
          <p:spPr>
            <a:xfrm>
              <a:off x="4888213" y="2769905"/>
              <a:ext cx="1581066" cy="790533"/>
            </a:xfrm>
            <a:custGeom>
              <a:avLst/>
              <a:gdLst>
                <a:gd name="connsiteX0" fmla="*/ 0 w 1581066"/>
                <a:gd name="connsiteY0" fmla="*/ 79053 h 790533"/>
                <a:gd name="connsiteX1" fmla="*/ 79053 w 1581066"/>
                <a:gd name="connsiteY1" fmla="*/ 0 h 790533"/>
                <a:gd name="connsiteX2" fmla="*/ 1502013 w 1581066"/>
                <a:gd name="connsiteY2" fmla="*/ 0 h 790533"/>
                <a:gd name="connsiteX3" fmla="*/ 1581066 w 1581066"/>
                <a:gd name="connsiteY3" fmla="*/ 79053 h 790533"/>
                <a:gd name="connsiteX4" fmla="*/ 1581066 w 1581066"/>
                <a:gd name="connsiteY4" fmla="*/ 711480 h 790533"/>
                <a:gd name="connsiteX5" fmla="*/ 1502013 w 1581066"/>
                <a:gd name="connsiteY5" fmla="*/ 790533 h 790533"/>
                <a:gd name="connsiteX6" fmla="*/ 79053 w 1581066"/>
                <a:gd name="connsiteY6" fmla="*/ 790533 h 790533"/>
                <a:gd name="connsiteX7" fmla="*/ 0 w 1581066"/>
                <a:gd name="connsiteY7" fmla="*/ 711480 h 790533"/>
                <a:gd name="connsiteX8" fmla="*/ 0 w 1581066"/>
                <a:gd name="connsiteY8" fmla="*/ 79053 h 790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1066" h="790533">
                  <a:moveTo>
                    <a:pt x="0" y="79053"/>
                  </a:moveTo>
                  <a:cubicBezTo>
                    <a:pt x="0" y="35393"/>
                    <a:pt x="35393" y="0"/>
                    <a:pt x="79053" y="0"/>
                  </a:cubicBezTo>
                  <a:lnTo>
                    <a:pt x="1502013" y="0"/>
                  </a:lnTo>
                  <a:cubicBezTo>
                    <a:pt x="1545673" y="0"/>
                    <a:pt x="1581066" y="35393"/>
                    <a:pt x="1581066" y="79053"/>
                  </a:cubicBezTo>
                  <a:lnTo>
                    <a:pt x="1581066" y="711480"/>
                  </a:lnTo>
                  <a:cubicBezTo>
                    <a:pt x="1581066" y="755140"/>
                    <a:pt x="1545673" y="790533"/>
                    <a:pt x="1502013" y="790533"/>
                  </a:cubicBezTo>
                  <a:lnTo>
                    <a:pt x="79053" y="790533"/>
                  </a:lnTo>
                  <a:cubicBezTo>
                    <a:pt x="35393" y="790533"/>
                    <a:pt x="0" y="755140"/>
                    <a:pt x="0" y="711480"/>
                  </a:cubicBezTo>
                  <a:lnTo>
                    <a:pt x="0" y="7905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854" tIns="35854" rIns="35854" bIns="35854" numCol="1" spcCol="1270" anchor="ctr" anchorCtr="0">
              <a:noAutofit/>
            </a:bodyPr>
            <a:lstStyle/>
            <a:p>
              <a:pPr marL="0" lvl="0" indent="0" algn="ctr" defTabSz="889000">
                <a:lnSpc>
                  <a:spcPct val="90000"/>
                </a:lnSpc>
                <a:spcBef>
                  <a:spcPct val="0"/>
                </a:spcBef>
                <a:spcAft>
                  <a:spcPct val="35000"/>
                </a:spcAft>
                <a:buNone/>
              </a:pPr>
              <a:r>
                <a:rPr lang="en-GB" sz="2000" kern="1200" dirty="0"/>
                <a:t>OWASP SAMM 1.5</a:t>
              </a:r>
            </a:p>
          </p:txBody>
        </p:sp>
        <p:sp>
          <p:nvSpPr>
            <p:cNvPr id="14" name="Freeform 13">
              <a:extLst>
                <a:ext uri="{FF2B5EF4-FFF2-40B4-BE49-F238E27FC236}">
                  <a16:creationId xmlns:a16="http://schemas.microsoft.com/office/drawing/2014/main" xmlns="" id="{CD8F9828-DB71-244F-A763-170EF57DA000}"/>
                </a:ext>
              </a:extLst>
            </p:cNvPr>
            <p:cNvSpPr/>
            <p:nvPr/>
          </p:nvSpPr>
          <p:spPr>
            <a:xfrm>
              <a:off x="6469279" y="3142188"/>
              <a:ext cx="632426" cy="45966"/>
            </a:xfrm>
            <a:custGeom>
              <a:avLst/>
              <a:gdLst>
                <a:gd name="connsiteX0" fmla="*/ 0 w 632426"/>
                <a:gd name="connsiteY0" fmla="*/ 22983 h 45966"/>
                <a:gd name="connsiteX1" fmla="*/ 632426 w 632426"/>
                <a:gd name="connsiteY1" fmla="*/ 22983 h 45966"/>
              </a:gdLst>
              <a:ahLst/>
              <a:cxnLst>
                <a:cxn ang="0">
                  <a:pos x="connsiteX0" y="connsiteY0"/>
                </a:cxn>
                <a:cxn ang="0">
                  <a:pos x="connsiteX1" y="connsiteY1"/>
                </a:cxn>
              </a:cxnLst>
              <a:rect l="l" t="t" r="r" b="b"/>
              <a:pathLst>
                <a:path w="632426" h="45966">
                  <a:moveTo>
                    <a:pt x="0" y="22983"/>
                  </a:moveTo>
                  <a:lnTo>
                    <a:pt x="632426" y="22983"/>
                  </a:lnTo>
                </a:path>
              </a:pathLst>
            </a:custGeom>
            <a:noFill/>
            <a:ln>
              <a:solidFill>
                <a:schemeClr val="accent1"/>
              </a:solidFill>
              <a:prstDash val="soli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103" tIns="7173" rIns="313102" bIns="7172" numCol="1" spcCol="1270" anchor="ctr" anchorCtr="0">
              <a:noAutofit/>
            </a:bodyPr>
            <a:lstStyle/>
            <a:p>
              <a:pPr marL="0" lvl="0" indent="0" algn="ctr" defTabSz="889000">
                <a:lnSpc>
                  <a:spcPct val="90000"/>
                </a:lnSpc>
                <a:spcBef>
                  <a:spcPct val="0"/>
                </a:spcBef>
                <a:spcAft>
                  <a:spcPct val="35000"/>
                </a:spcAft>
                <a:buNone/>
              </a:pPr>
              <a:endParaRPr lang="en-US" sz="2000" kern="1200"/>
            </a:p>
          </p:txBody>
        </p:sp>
        <p:sp>
          <p:nvSpPr>
            <p:cNvPr id="15" name="Freeform 14">
              <a:extLst>
                <a:ext uri="{FF2B5EF4-FFF2-40B4-BE49-F238E27FC236}">
                  <a16:creationId xmlns:a16="http://schemas.microsoft.com/office/drawing/2014/main" xmlns="" id="{8F2B475F-8588-2A4D-83B1-9E90481A8372}"/>
                </a:ext>
              </a:extLst>
            </p:cNvPr>
            <p:cNvSpPr/>
            <p:nvPr/>
          </p:nvSpPr>
          <p:spPr>
            <a:xfrm>
              <a:off x="7101706" y="2769905"/>
              <a:ext cx="1581066" cy="790533"/>
            </a:xfrm>
            <a:custGeom>
              <a:avLst/>
              <a:gdLst>
                <a:gd name="connsiteX0" fmla="*/ 0 w 1581066"/>
                <a:gd name="connsiteY0" fmla="*/ 79053 h 790533"/>
                <a:gd name="connsiteX1" fmla="*/ 79053 w 1581066"/>
                <a:gd name="connsiteY1" fmla="*/ 0 h 790533"/>
                <a:gd name="connsiteX2" fmla="*/ 1502013 w 1581066"/>
                <a:gd name="connsiteY2" fmla="*/ 0 h 790533"/>
                <a:gd name="connsiteX3" fmla="*/ 1581066 w 1581066"/>
                <a:gd name="connsiteY3" fmla="*/ 79053 h 790533"/>
                <a:gd name="connsiteX4" fmla="*/ 1581066 w 1581066"/>
                <a:gd name="connsiteY4" fmla="*/ 711480 h 790533"/>
                <a:gd name="connsiteX5" fmla="*/ 1502013 w 1581066"/>
                <a:gd name="connsiteY5" fmla="*/ 790533 h 790533"/>
                <a:gd name="connsiteX6" fmla="*/ 79053 w 1581066"/>
                <a:gd name="connsiteY6" fmla="*/ 790533 h 790533"/>
                <a:gd name="connsiteX7" fmla="*/ 0 w 1581066"/>
                <a:gd name="connsiteY7" fmla="*/ 711480 h 790533"/>
                <a:gd name="connsiteX8" fmla="*/ 0 w 1581066"/>
                <a:gd name="connsiteY8" fmla="*/ 79053 h 790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1066" h="790533">
                  <a:moveTo>
                    <a:pt x="0" y="79053"/>
                  </a:moveTo>
                  <a:cubicBezTo>
                    <a:pt x="0" y="35393"/>
                    <a:pt x="35393" y="0"/>
                    <a:pt x="79053" y="0"/>
                  </a:cubicBezTo>
                  <a:lnTo>
                    <a:pt x="1502013" y="0"/>
                  </a:lnTo>
                  <a:cubicBezTo>
                    <a:pt x="1545673" y="0"/>
                    <a:pt x="1581066" y="35393"/>
                    <a:pt x="1581066" y="79053"/>
                  </a:cubicBezTo>
                  <a:lnTo>
                    <a:pt x="1581066" y="711480"/>
                  </a:lnTo>
                  <a:cubicBezTo>
                    <a:pt x="1581066" y="755140"/>
                    <a:pt x="1545673" y="790533"/>
                    <a:pt x="1502013" y="790533"/>
                  </a:cubicBezTo>
                  <a:lnTo>
                    <a:pt x="79053" y="790533"/>
                  </a:lnTo>
                  <a:cubicBezTo>
                    <a:pt x="35393" y="790533"/>
                    <a:pt x="0" y="755140"/>
                    <a:pt x="0" y="711480"/>
                  </a:cubicBezTo>
                  <a:lnTo>
                    <a:pt x="0" y="79053"/>
                  </a:lnTo>
                  <a:close/>
                </a:path>
              </a:pathLst>
            </a:custGeom>
            <a:ln>
              <a:solidFill>
                <a:schemeClr val="bg1"/>
              </a:solidFill>
              <a:prstDash val="solid"/>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854" tIns="35854" rIns="35854" bIns="35854" numCol="1" spcCol="1270" anchor="ctr" anchorCtr="0">
              <a:noAutofit/>
            </a:bodyPr>
            <a:lstStyle/>
            <a:p>
              <a:pPr marL="0" lvl="0" indent="0" algn="ctr" defTabSz="889000">
                <a:lnSpc>
                  <a:spcPct val="90000"/>
                </a:lnSpc>
                <a:spcBef>
                  <a:spcPct val="0"/>
                </a:spcBef>
                <a:spcAft>
                  <a:spcPct val="35000"/>
                </a:spcAft>
                <a:buNone/>
              </a:pPr>
              <a:r>
                <a:rPr lang="en-GB" sz="2000" kern="1200" dirty="0"/>
                <a:t>OWASP SAMM 2.0</a:t>
              </a:r>
            </a:p>
          </p:txBody>
        </p:sp>
        <p:sp>
          <p:nvSpPr>
            <p:cNvPr id="16" name="Freeform 15">
              <a:extLst>
                <a:ext uri="{FF2B5EF4-FFF2-40B4-BE49-F238E27FC236}">
                  <a16:creationId xmlns:a16="http://schemas.microsoft.com/office/drawing/2014/main" xmlns="" id="{94D2B75F-C16F-2A43-8963-85E76A425745}"/>
                </a:ext>
              </a:extLst>
            </p:cNvPr>
            <p:cNvSpPr/>
            <p:nvPr/>
          </p:nvSpPr>
          <p:spPr>
            <a:xfrm rot="3608819">
              <a:off x="1708596" y="4173018"/>
              <a:ext cx="1328881" cy="45966"/>
            </a:xfrm>
            <a:custGeom>
              <a:avLst/>
              <a:gdLst>
                <a:gd name="connsiteX0" fmla="*/ 0 w 1328881"/>
                <a:gd name="connsiteY0" fmla="*/ 22983 h 45966"/>
                <a:gd name="connsiteX1" fmla="*/ 1328881 w 1328881"/>
                <a:gd name="connsiteY1" fmla="*/ 22983 h 45966"/>
              </a:gdLst>
              <a:ahLst/>
              <a:cxnLst>
                <a:cxn ang="0">
                  <a:pos x="connsiteX0" y="connsiteY0"/>
                </a:cxn>
                <a:cxn ang="0">
                  <a:pos x="connsiteX1" y="connsiteY1"/>
                </a:cxn>
              </a:cxnLst>
              <a:rect l="l" t="t" r="r" b="b"/>
              <a:pathLst>
                <a:path w="1328881" h="45966">
                  <a:moveTo>
                    <a:pt x="0" y="22983"/>
                  </a:moveTo>
                  <a:lnTo>
                    <a:pt x="1328881" y="2298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43918" tIns="-10240" rIns="643918" bIns="-10239" numCol="1" spcCol="1270" anchor="ctr" anchorCtr="0">
              <a:noAutofit/>
            </a:bodyPr>
            <a:lstStyle/>
            <a:p>
              <a:pPr marL="0" lvl="0" indent="0" algn="ctr" defTabSz="889000">
                <a:lnSpc>
                  <a:spcPct val="90000"/>
                </a:lnSpc>
                <a:spcBef>
                  <a:spcPct val="0"/>
                </a:spcBef>
                <a:spcAft>
                  <a:spcPct val="35000"/>
                </a:spcAft>
                <a:buNone/>
              </a:pPr>
              <a:endParaRPr lang="en-GB" sz="2000" kern="1200"/>
            </a:p>
          </p:txBody>
        </p:sp>
        <p:sp>
          <p:nvSpPr>
            <p:cNvPr id="17" name="Freeform 16">
              <a:extLst>
                <a:ext uri="{FF2B5EF4-FFF2-40B4-BE49-F238E27FC236}">
                  <a16:creationId xmlns:a16="http://schemas.microsoft.com/office/drawing/2014/main" xmlns="" id="{9BE3D743-9CDE-3047-80F9-5C759C2B2BDA}"/>
                </a:ext>
              </a:extLst>
            </p:cNvPr>
            <p:cNvSpPr/>
            <p:nvPr/>
          </p:nvSpPr>
          <p:spPr>
            <a:xfrm>
              <a:off x="2703780" y="4377007"/>
              <a:ext cx="1581066" cy="790533"/>
            </a:xfrm>
            <a:custGeom>
              <a:avLst/>
              <a:gdLst>
                <a:gd name="connsiteX0" fmla="*/ 0 w 1581066"/>
                <a:gd name="connsiteY0" fmla="*/ 79053 h 790533"/>
                <a:gd name="connsiteX1" fmla="*/ 79053 w 1581066"/>
                <a:gd name="connsiteY1" fmla="*/ 0 h 790533"/>
                <a:gd name="connsiteX2" fmla="*/ 1502013 w 1581066"/>
                <a:gd name="connsiteY2" fmla="*/ 0 h 790533"/>
                <a:gd name="connsiteX3" fmla="*/ 1581066 w 1581066"/>
                <a:gd name="connsiteY3" fmla="*/ 79053 h 790533"/>
                <a:gd name="connsiteX4" fmla="*/ 1581066 w 1581066"/>
                <a:gd name="connsiteY4" fmla="*/ 711480 h 790533"/>
                <a:gd name="connsiteX5" fmla="*/ 1502013 w 1581066"/>
                <a:gd name="connsiteY5" fmla="*/ 790533 h 790533"/>
                <a:gd name="connsiteX6" fmla="*/ 79053 w 1581066"/>
                <a:gd name="connsiteY6" fmla="*/ 790533 h 790533"/>
                <a:gd name="connsiteX7" fmla="*/ 0 w 1581066"/>
                <a:gd name="connsiteY7" fmla="*/ 711480 h 790533"/>
                <a:gd name="connsiteX8" fmla="*/ 0 w 1581066"/>
                <a:gd name="connsiteY8" fmla="*/ 79053 h 790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1066" h="790533">
                  <a:moveTo>
                    <a:pt x="0" y="79053"/>
                  </a:moveTo>
                  <a:cubicBezTo>
                    <a:pt x="0" y="35393"/>
                    <a:pt x="35393" y="0"/>
                    <a:pt x="79053" y="0"/>
                  </a:cubicBezTo>
                  <a:lnTo>
                    <a:pt x="1502013" y="0"/>
                  </a:lnTo>
                  <a:cubicBezTo>
                    <a:pt x="1545673" y="0"/>
                    <a:pt x="1581066" y="35393"/>
                    <a:pt x="1581066" y="79053"/>
                  </a:cubicBezTo>
                  <a:lnTo>
                    <a:pt x="1581066" y="711480"/>
                  </a:lnTo>
                  <a:cubicBezTo>
                    <a:pt x="1581066" y="755140"/>
                    <a:pt x="1545673" y="790533"/>
                    <a:pt x="1502013" y="790533"/>
                  </a:cubicBezTo>
                  <a:lnTo>
                    <a:pt x="79053" y="790533"/>
                  </a:lnTo>
                  <a:cubicBezTo>
                    <a:pt x="35393" y="790533"/>
                    <a:pt x="0" y="755140"/>
                    <a:pt x="0" y="711480"/>
                  </a:cubicBezTo>
                  <a:lnTo>
                    <a:pt x="0" y="7905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854" tIns="35854" rIns="35854" bIns="35854" numCol="1" spcCol="1270" anchor="ctr" anchorCtr="0">
              <a:noAutofit/>
            </a:bodyPr>
            <a:lstStyle/>
            <a:p>
              <a:pPr marL="0" lvl="0" indent="0" algn="ctr" defTabSz="889000">
                <a:lnSpc>
                  <a:spcPct val="90000"/>
                </a:lnSpc>
                <a:spcBef>
                  <a:spcPct val="0"/>
                </a:spcBef>
                <a:spcAft>
                  <a:spcPct val="35000"/>
                </a:spcAft>
                <a:buNone/>
              </a:pPr>
              <a:r>
                <a:rPr lang="en-GB" sz="2000" kern="1200" dirty="0" err="1"/>
                <a:t>OpenSAMM</a:t>
              </a:r>
              <a:r>
                <a:rPr lang="en-GB" sz="2000" kern="1200" dirty="0"/>
                <a:t> 1.1</a:t>
              </a:r>
            </a:p>
          </p:txBody>
        </p:sp>
      </p:grpSp>
      <p:sp>
        <p:nvSpPr>
          <p:cNvPr id="3" name="TextBox 2"/>
          <p:cNvSpPr txBox="1"/>
          <p:nvPr/>
        </p:nvSpPr>
        <p:spPr>
          <a:xfrm>
            <a:off x="529771" y="3995426"/>
            <a:ext cx="1284514" cy="307777"/>
          </a:xfrm>
          <a:prstGeom prst="rect">
            <a:avLst/>
          </a:prstGeom>
          <a:noFill/>
        </p:spPr>
        <p:txBody>
          <a:bodyPr wrap="square" rtlCol="0">
            <a:spAutoFit/>
          </a:bodyPr>
          <a:lstStyle/>
          <a:p>
            <a:pPr algn="ctr"/>
            <a:r>
              <a:rPr lang="en-US" sz="1400"/>
              <a:t>March 2009</a:t>
            </a:r>
          </a:p>
        </p:txBody>
      </p:sp>
      <p:sp>
        <p:nvSpPr>
          <p:cNvPr id="5" name="TextBox 4"/>
          <p:cNvSpPr txBox="1"/>
          <p:nvPr/>
        </p:nvSpPr>
        <p:spPr>
          <a:xfrm>
            <a:off x="2887944" y="2186359"/>
            <a:ext cx="1284514" cy="307777"/>
          </a:xfrm>
          <a:prstGeom prst="rect">
            <a:avLst/>
          </a:prstGeom>
          <a:noFill/>
        </p:spPr>
        <p:txBody>
          <a:bodyPr wrap="square" rtlCol="0">
            <a:spAutoFit/>
          </a:bodyPr>
          <a:lstStyle/>
          <a:p>
            <a:pPr algn="ctr"/>
            <a:r>
              <a:rPr lang="en-US" sz="1400" dirty="0"/>
              <a:t>March 2016</a:t>
            </a:r>
          </a:p>
        </p:txBody>
      </p:sp>
      <p:sp>
        <p:nvSpPr>
          <p:cNvPr id="6" name="TextBox 5"/>
          <p:cNvSpPr txBox="1"/>
          <p:nvPr/>
        </p:nvSpPr>
        <p:spPr>
          <a:xfrm>
            <a:off x="5072343" y="2186358"/>
            <a:ext cx="1284514" cy="307777"/>
          </a:xfrm>
          <a:prstGeom prst="rect">
            <a:avLst/>
          </a:prstGeom>
          <a:noFill/>
        </p:spPr>
        <p:txBody>
          <a:bodyPr wrap="square" rtlCol="0">
            <a:spAutoFit/>
          </a:bodyPr>
          <a:lstStyle/>
          <a:p>
            <a:pPr algn="ctr"/>
            <a:r>
              <a:rPr lang="en-US" sz="1400"/>
              <a:t>February 2017</a:t>
            </a:r>
            <a:endParaRPr lang="en-US" sz="1400" dirty="0"/>
          </a:p>
        </p:txBody>
      </p:sp>
      <p:sp>
        <p:nvSpPr>
          <p:cNvPr id="7" name="TextBox 6"/>
          <p:cNvSpPr txBox="1"/>
          <p:nvPr/>
        </p:nvSpPr>
        <p:spPr>
          <a:xfrm>
            <a:off x="7101705" y="2186357"/>
            <a:ext cx="1546429" cy="307777"/>
          </a:xfrm>
          <a:prstGeom prst="rect">
            <a:avLst/>
          </a:prstGeom>
          <a:noFill/>
        </p:spPr>
        <p:txBody>
          <a:bodyPr wrap="square" rtlCol="0">
            <a:spAutoFit/>
          </a:bodyPr>
          <a:lstStyle/>
          <a:p>
            <a:pPr algn="ctr"/>
            <a:r>
              <a:rPr lang="en-US" sz="1400" dirty="0"/>
              <a:t> BETA – Jan 2019</a:t>
            </a:r>
          </a:p>
        </p:txBody>
      </p:sp>
    </p:spTree>
    <p:extLst>
      <p:ext uri="{BB962C8B-B14F-4D97-AF65-F5344CB8AC3E}">
        <p14:creationId xmlns:p14="http://schemas.microsoft.com/office/powerpoint/2010/main" val="595440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37"/>
          <p:cNvSpPr txBox="1">
            <a:spLocks noGrp="1"/>
          </p:cNvSpPr>
          <p:nvPr>
            <p:ph type="title"/>
          </p:nvPr>
        </p:nvSpPr>
        <p:spPr>
          <a:prstGeom prst="rect">
            <a:avLst/>
          </a:prstGeom>
        </p:spPr>
        <p:txBody>
          <a:bodyPr spcFirstLastPara="1" wrap="square" lIns="68575" tIns="34275" rIns="68575" bIns="34275" anchor="ctr" anchorCtr="0">
            <a:noAutofit/>
          </a:bodyPr>
          <a:lstStyle/>
          <a:p>
            <a:pPr algn="ctr"/>
            <a:r>
              <a:rPr lang="en"/>
              <a:t>Key changes in SAMM v2.0 </a:t>
            </a:r>
            <a:endParaRPr/>
          </a:p>
        </p:txBody>
      </p:sp>
      <p:sp>
        <p:nvSpPr>
          <p:cNvPr id="324" name="Google Shape;324;p37"/>
          <p:cNvSpPr txBox="1">
            <a:spLocks noGrp="1"/>
          </p:cNvSpPr>
          <p:nvPr>
            <p:ph type="body" idx="4294967295"/>
          </p:nvPr>
        </p:nvSpPr>
        <p:spPr>
          <a:xfrm>
            <a:off x="0" y="1922463"/>
            <a:ext cx="3867150" cy="2763837"/>
          </a:xfrm>
          <a:prstGeom prst="rect">
            <a:avLst/>
          </a:prstGeom>
        </p:spPr>
        <p:txBody>
          <a:bodyPr spcFirstLastPara="1" wrap="square" lIns="68575" tIns="34275" rIns="68575" bIns="34275" anchor="t" anchorCtr="0">
            <a:noAutofit/>
          </a:bodyPr>
          <a:lstStyle/>
          <a:p>
            <a:pPr indent="-304800">
              <a:lnSpc>
                <a:spcPct val="100000"/>
              </a:lnSpc>
              <a:spcBef>
                <a:spcPts val="0"/>
              </a:spcBef>
              <a:buClr>
                <a:srgbClr val="000000"/>
              </a:buClr>
              <a:buSzPts val="1200"/>
              <a:buFont typeface="Arial"/>
              <a:buChar char="•"/>
            </a:pPr>
            <a:r>
              <a:rPr lang="en" sz="1400" dirty="0">
                <a:solidFill>
                  <a:srgbClr val="000000"/>
                </a:solidFill>
                <a:latin typeface="Arial"/>
                <a:ea typeface="Arial"/>
                <a:cs typeface="Arial"/>
                <a:sym typeface="Arial"/>
              </a:rPr>
              <a:t>Four Business Functions - Governance, Construction, Verification, Operations</a:t>
            </a:r>
            <a:endParaRPr sz="1400" dirty="0">
              <a:solidFill>
                <a:srgbClr val="000000"/>
              </a:solidFill>
              <a:latin typeface="Arial"/>
              <a:ea typeface="Arial"/>
              <a:cs typeface="Arial"/>
              <a:sym typeface="Arial"/>
            </a:endParaRPr>
          </a:p>
          <a:p>
            <a:pPr indent="-304800">
              <a:lnSpc>
                <a:spcPct val="100000"/>
              </a:lnSpc>
              <a:spcBef>
                <a:spcPts val="0"/>
              </a:spcBef>
              <a:buClr>
                <a:srgbClr val="000000"/>
              </a:buClr>
              <a:buSzPts val="1200"/>
              <a:buFont typeface="Arial"/>
              <a:buChar char="•"/>
            </a:pPr>
            <a:r>
              <a:rPr lang="en" sz="1400" dirty="0">
                <a:solidFill>
                  <a:srgbClr val="000000"/>
                </a:solidFill>
                <a:latin typeface="Arial"/>
                <a:ea typeface="Arial"/>
                <a:cs typeface="Arial"/>
                <a:sym typeface="Arial"/>
              </a:rPr>
              <a:t>12 Security Practices</a:t>
            </a:r>
            <a:endParaRPr sz="1400" dirty="0">
              <a:solidFill>
                <a:srgbClr val="000000"/>
              </a:solidFill>
              <a:latin typeface="Arial"/>
              <a:ea typeface="Arial"/>
              <a:cs typeface="Arial"/>
              <a:sym typeface="Arial"/>
            </a:endParaRPr>
          </a:p>
          <a:p>
            <a:pPr indent="-304800">
              <a:lnSpc>
                <a:spcPct val="100000"/>
              </a:lnSpc>
              <a:spcBef>
                <a:spcPts val="0"/>
              </a:spcBef>
              <a:buClr>
                <a:srgbClr val="000000"/>
              </a:buClr>
              <a:buSzPts val="1200"/>
            </a:pPr>
            <a:r>
              <a:rPr lang="en" sz="1400" dirty="0">
                <a:latin typeface="Arial"/>
                <a:ea typeface="Arial"/>
                <a:cs typeface="Arial"/>
                <a:sym typeface="Arial"/>
              </a:rPr>
              <a:t>Very little, if any, prescriptive guidance for build and deploy domains</a:t>
            </a:r>
            <a:endParaRPr sz="1400" dirty="0">
              <a:latin typeface="Arial"/>
              <a:ea typeface="Arial"/>
              <a:cs typeface="Arial"/>
              <a:sym typeface="Arial"/>
            </a:endParaRPr>
          </a:p>
          <a:p>
            <a:pPr indent="0">
              <a:lnSpc>
                <a:spcPct val="100000"/>
              </a:lnSpc>
              <a:spcBef>
                <a:spcPts val="0"/>
              </a:spcBef>
              <a:buNone/>
            </a:pPr>
            <a:r>
              <a:rPr lang="en" sz="1400" dirty="0">
                <a:latin typeface="Arial"/>
                <a:ea typeface="Arial"/>
                <a:cs typeface="Arial"/>
                <a:sym typeface="Arial"/>
              </a:rPr>
              <a:t> </a:t>
            </a:r>
            <a:endParaRPr sz="1400" dirty="0">
              <a:latin typeface="Arial"/>
              <a:ea typeface="Arial"/>
              <a:cs typeface="Arial"/>
              <a:sym typeface="Arial"/>
            </a:endParaRPr>
          </a:p>
          <a:p>
            <a:pPr indent="0">
              <a:lnSpc>
                <a:spcPct val="100000"/>
              </a:lnSpc>
              <a:spcBef>
                <a:spcPts val="0"/>
              </a:spcBef>
              <a:buNone/>
            </a:pPr>
            <a:endParaRPr sz="1400" dirty="0">
              <a:solidFill>
                <a:srgbClr val="000000"/>
              </a:solidFill>
              <a:latin typeface="Arial"/>
              <a:ea typeface="Arial"/>
              <a:cs typeface="Arial"/>
              <a:sym typeface="Arial"/>
            </a:endParaRPr>
          </a:p>
          <a:p>
            <a:pPr indent="-304800">
              <a:lnSpc>
                <a:spcPct val="100000"/>
              </a:lnSpc>
              <a:spcBef>
                <a:spcPts val="0"/>
              </a:spcBef>
              <a:buClr>
                <a:srgbClr val="000000"/>
              </a:buClr>
              <a:buSzPts val="1200"/>
              <a:buFont typeface="Arial"/>
              <a:buChar char="•"/>
            </a:pPr>
            <a:r>
              <a:rPr lang="en" sz="1400" dirty="0">
                <a:solidFill>
                  <a:srgbClr val="000000"/>
                </a:solidFill>
                <a:latin typeface="Arial"/>
                <a:ea typeface="Arial"/>
                <a:cs typeface="Arial"/>
                <a:sym typeface="Arial"/>
              </a:rPr>
              <a:t>Maturity level activities could be orphaned, and sometimes unrelated to each other</a:t>
            </a:r>
            <a:endParaRPr sz="1400" dirty="0">
              <a:solidFill>
                <a:srgbClr val="000000"/>
              </a:solidFill>
              <a:latin typeface="Arial"/>
              <a:ea typeface="Arial"/>
              <a:cs typeface="Arial"/>
              <a:sym typeface="Arial"/>
            </a:endParaRPr>
          </a:p>
          <a:p>
            <a:pPr indent="-304800">
              <a:lnSpc>
                <a:spcPct val="100000"/>
              </a:lnSpc>
              <a:spcBef>
                <a:spcPts val="0"/>
              </a:spcBef>
              <a:buClr>
                <a:srgbClr val="000000"/>
              </a:buClr>
              <a:buSzPts val="1200"/>
            </a:pPr>
            <a:r>
              <a:rPr lang="en" sz="1400" dirty="0">
                <a:latin typeface="Arial"/>
                <a:ea typeface="Arial"/>
                <a:cs typeface="Arial"/>
                <a:sym typeface="Arial"/>
              </a:rPr>
              <a:t>Maturity level activities not in order of increasing difficulty, cost of implementation</a:t>
            </a:r>
            <a:endParaRPr sz="1400" dirty="0">
              <a:latin typeface="Arial"/>
              <a:ea typeface="Arial"/>
              <a:cs typeface="Arial"/>
              <a:sym typeface="Arial"/>
            </a:endParaRPr>
          </a:p>
          <a:p>
            <a:pPr indent="0">
              <a:lnSpc>
                <a:spcPct val="100000"/>
              </a:lnSpc>
              <a:spcBef>
                <a:spcPts val="0"/>
              </a:spcBef>
              <a:buNone/>
            </a:pPr>
            <a:endParaRPr sz="1400" dirty="0">
              <a:latin typeface="Arial"/>
              <a:ea typeface="Arial"/>
              <a:cs typeface="Arial"/>
              <a:sym typeface="Arial"/>
            </a:endParaRPr>
          </a:p>
          <a:p>
            <a:pPr indent="-304800">
              <a:lnSpc>
                <a:spcPct val="100000"/>
              </a:lnSpc>
              <a:spcBef>
                <a:spcPts val="0"/>
              </a:spcBef>
              <a:buClr>
                <a:srgbClr val="000000"/>
              </a:buClr>
              <a:buSzPts val="1200"/>
              <a:buFont typeface="Arial"/>
              <a:buChar char="•"/>
            </a:pPr>
            <a:r>
              <a:rPr lang="en" sz="1400" dirty="0">
                <a:solidFill>
                  <a:srgbClr val="000000"/>
                </a:solidFill>
                <a:latin typeface="Arial"/>
                <a:ea typeface="Arial"/>
                <a:cs typeface="Arial"/>
                <a:sym typeface="Arial"/>
              </a:rPr>
              <a:t>Coverage based measurement</a:t>
            </a:r>
            <a:endParaRPr sz="1400" dirty="0">
              <a:solidFill>
                <a:srgbClr val="000000"/>
              </a:solidFill>
              <a:latin typeface="Arial"/>
              <a:ea typeface="Arial"/>
              <a:cs typeface="Arial"/>
              <a:sym typeface="Arial"/>
            </a:endParaRPr>
          </a:p>
          <a:p>
            <a:pPr marL="0" indent="0">
              <a:buNone/>
            </a:pPr>
            <a:endParaRPr sz="1600" dirty="0"/>
          </a:p>
        </p:txBody>
      </p:sp>
      <p:sp>
        <p:nvSpPr>
          <p:cNvPr id="325" name="Google Shape;325;p37"/>
          <p:cNvSpPr txBox="1">
            <a:spLocks noGrp="1"/>
          </p:cNvSpPr>
          <p:nvPr>
            <p:ph type="body" idx="4294967295"/>
          </p:nvPr>
        </p:nvSpPr>
        <p:spPr>
          <a:xfrm>
            <a:off x="5256213" y="995361"/>
            <a:ext cx="3887787" cy="619125"/>
          </a:xfrm>
          <a:prstGeom prst="rect">
            <a:avLst/>
          </a:prstGeom>
        </p:spPr>
        <p:txBody>
          <a:bodyPr spcFirstLastPara="1" wrap="square" lIns="68575" tIns="34275" rIns="68575" bIns="34275" anchor="b" anchorCtr="0">
            <a:noAutofit/>
          </a:bodyPr>
          <a:lstStyle/>
          <a:p>
            <a:pPr marL="0" indent="0" algn="ctr">
              <a:buNone/>
            </a:pPr>
            <a:r>
              <a:rPr lang="en" dirty="0"/>
              <a:t>SAMM v2.0</a:t>
            </a:r>
            <a:endParaRPr dirty="0"/>
          </a:p>
        </p:txBody>
      </p:sp>
      <p:sp>
        <p:nvSpPr>
          <p:cNvPr id="326" name="Google Shape;326;p37"/>
          <p:cNvSpPr txBox="1">
            <a:spLocks noGrp="1"/>
          </p:cNvSpPr>
          <p:nvPr>
            <p:ph type="body" idx="4294967295"/>
          </p:nvPr>
        </p:nvSpPr>
        <p:spPr>
          <a:xfrm>
            <a:off x="4333081" y="1943555"/>
            <a:ext cx="3887787" cy="2763837"/>
          </a:xfrm>
          <a:prstGeom prst="rect">
            <a:avLst/>
          </a:prstGeom>
        </p:spPr>
        <p:txBody>
          <a:bodyPr spcFirstLastPara="1" wrap="square" lIns="68575" tIns="34275" rIns="68575" bIns="34275" anchor="t" anchorCtr="0">
            <a:noAutofit/>
          </a:bodyPr>
          <a:lstStyle/>
          <a:p>
            <a:pPr indent="-304800">
              <a:lnSpc>
                <a:spcPct val="100000"/>
              </a:lnSpc>
              <a:spcBef>
                <a:spcPts val="0"/>
              </a:spcBef>
              <a:buClr>
                <a:srgbClr val="000000"/>
              </a:buClr>
              <a:buSzPts val="1200"/>
              <a:buFont typeface="Arial"/>
              <a:buChar char="•"/>
            </a:pPr>
            <a:r>
              <a:rPr lang="en" sz="1400" dirty="0">
                <a:solidFill>
                  <a:srgbClr val="000000"/>
                </a:solidFill>
                <a:latin typeface="Arial"/>
                <a:ea typeface="Arial"/>
                <a:cs typeface="Arial"/>
                <a:sym typeface="Arial"/>
              </a:rPr>
              <a:t>Five Business Functions - Governance, </a:t>
            </a:r>
            <a:r>
              <a:rPr lang="en" sz="1400" b="1" dirty="0">
                <a:solidFill>
                  <a:srgbClr val="000000"/>
                </a:solidFill>
                <a:latin typeface="Arial"/>
                <a:ea typeface="Arial"/>
                <a:cs typeface="Arial"/>
                <a:sym typeface="Arial"/>
              </a:rPr>
              <a:t>Design, Implementation,</a:t>
            </a:r>
            <a:r>
              <a:rPr lang="en" sz="1400" dirty="0">
                <a:solidFill>
                  <a:srgbClr val="000000"/>
                </a:solidFill>
                <a:latin typeface="Arial"/>
                <a:ea typeface="Arial"/>
                <a:cs typeface="Arial"/>
                <a:sym typeface="Arial"/>
              </a:rPr>
              <a:t> Verification, Operations</a:t>
            </a:r>
            <a:endParaRPr sz="1400" dirty="0">
              <a:solidFill>
                <a:srgbClr val="000000"/>
              </a:solidFill>
              <a:latin typeface="Arial"/>
              <a:ea typeface="Arial"/>
              <a:cs typeface="Arial"/>
              <a:sym typeface="Arial"/>
            </a:endParaRPr>
          </a:p>
          <a:p>
            <a:pPr indent="-304800">
              <a:lnSpc>
                <a:spcPct val="100000"/>
              </a:lnSpc>
              <a:spcBef>
                <a:spcPts val="0"/>
              </a:spcBef>
              <a:buClr>
                <a:srgbClr val="000000"/>
              </a:buClr>
              <a:buSzPts val="1200"/>
              <a:buFont typeface="Arial"/>
              <a:buChar char="•"/>
            </a:pPr>
            <a:r>
              <a:rPr lang="en" sz="1400" dirty="0">
                <a:solidFill>
                  <a:srgbClr val="000000"/>
                </a:solidFill>
                <a:latin typeface="Arial"/>
                <a:ea typeface="Arial"/>
                <a:cs typeface="Arial"/>
                <a:sym typeface="Arial"/>
              </a:rPr>
              <a:t>15 Security Practices</a:t>
            </a:r>
            <a:endParaRPr sz="1400" dirty="0">
              <a:solidFill>
                <a:srgbClr val="000000"/>
              </a:solidFill>
              <a:latin typeface="Arial"/>
              <a:ea typeface="Arial"/>
              <a:cs typeface="Arial"/>
              <a:sym typeface="Arial"/>
            </a:endParaRPr>
          </a:p>
          <a:p>
            <a:pPr indent="-304800">
              <a:lnSpc>
                <a:spcPct val="100000"/>
              </a:lnSpc>
              <a:spcBef>
                <a:spcPts val="0"/>
              </a:spcBef>
              <a:buSzPts val="1200"/>
            </a:pPr>
            <a:r>
              <a:rPr lang="en" sz="1400" dirty="0">
                <a:latin typeface="Arial"/>
                <a:ea typeface="Arial"/>
                <a:cs typeface="Arial"/>
                <a:sym typeface="Arial"/>
              </a:rPr>
              <a:t>New Business Function "Implementation" to accommodate guidance related to build and deploy domains</a:t>
            </a:r>
            <a:endParaRPr sz="1400" dirty="0">
              <a:latin typeface="Arial"/>
              <a:ea typeface="Arial"/>
              <a:cs typeface="Arial"/>
              <a:sym typeface="Arial"/>
            </a:endParaRPr>
          </a:p>
          <a:p>
            <a:pPr indent="0">
              <a:lnSpc>
                <a:spcPct val="100000"/>
              </a:lnSpc>
              <a:spcBef>
                <a:spcPts val="0"/>
              </a:spcBef>
              <a:buNone/>
            </a:pPr>
            <a:endParaRPr sz="1400" dirty="0">
              <a:latin typeface="Arial"/>
              <a:ea typeface="Arial"/>
              <a:cs typeface="Arial"/>
              <a:sym typeface="Arial"/>
            </a:endParaRPr>
          </a:p>
          <a:p>
            <a:pPr indent="-304800">
              <a:lnSpc>
                <a:spcPct val="100000"/>
              </a:lnSpc>
              <a:spcBef>
                <a:spcPts val="0"/>
              </a:spcBef>
              <a:buClr>
                <a:srgbClr val="000000"/>
              </a:buClr>
              <a:buSzPts val="1200"/>
              <a:buFont typeface="Arial"/>
              <a:buChar char="•"/>
            </a:pPr>
            <a:r>
              <a:rPr lang="en" sz="1400" dirty="0">
                <a:solidFill>
                  <a:srgbClr val="000000"/>
                </a:solidFill>
                <a:latin typeface="Arial"/>
                <a:ea typeface="Arial"/>
                <a:cs typeface="Arial"/>
                <a:sym typeface="Arial"/>
              </a:rPr>
              <a:t>Maturity level activities are aligned and linked per Stream. Each </a:t>
            </a:r>
            <a:r>
              <a:rPr lang="en" sz="1400" b="1" dirty="0" smtClean="0">
                <a:solidFill>
                  <a:srgbClr val="000000"/>
                </a:solidFill>
                <a:latin typeface="Arial"/>
                <a:ea typeface="Arial"/>
                <a:cs typeface="Arial"/>
                <a:sym typeface="Arial"/>
              </a:rPr>
              <a:t>stream</a:t>
            </a:r>
            <a:r>
              <a:rPr lang="en" sz="1400" dirty="0" smtClean="0">
                <a:solidFill>
                  <a:srgbClr val="000000"/>
                </a:solidFill>
                <a:latin typeface="Arial"/>
                <a:ea typeface="Arial"/>
                <a:cs typeface="Arial"/>
                <a:sym typeface="Arial"/>
              </a:rPr>
              <a:t> </a:t>
            </a:r>
            <a:r>
              <a:rPr lang="en" sz="1400" dirty="0">
                <a:solidFill>
                  <a:srgbClr val="000000"/>
                </a:solidFill>
                <a:latin typeface="Arial"/>
                <a:ea typeface="Arial"/>
                <a:cs typeface="Arial"/>
                <a:sym typeface="Arial"/>
              </a:rPr>
              <a:t>has a clear Objective</a:t>
            </a:r>
            <a:endParaRPr sz="1400" dirty="0">
              <a:solidFill>
                <a:srgbClr val="000000"/>
              </a:solidFill>
              <a:latin typeface="Arial"/>
              <a:ea typeface="Arial"/>
              <a:cs typeface="Arial"/>
              <a:sym typeface="Arial"/>
            </a:endParaRPr>
          </a:p>
          <a:p>
            <a:pPr indent="-304800">
              <a:lnSpc>
                <a:spcPct val="100000"/>
              </a:lnSpc>
              <a:spcBef>
                <a:spcPts val="0"/>
              </a:spcBef>
              <a:buClr>
                <a:srgbClr val="000000"/>
              </a:buClr>
              <a:buSzPts val="1200"/>
            </a:pPr>
            <a:r>
              <a:rPr lang="en" sz="1400" dirty="0">
                <a:latin typeface="Arial"/>
                <a:ea typeface="Arial"/>
                <a:cs typeface="Arial"/>
                <a:sym typeface="Arial"/>
              </a:rPr>
              <a:t>Maturity level activities designed in order of increasing difficulty, implementation cost</a:t>
            </a:r>
            <a:endParaRPr sz="1400" dirty="0">
              <a:latin typeface="Arial"/>
              <a:ea typeface="Arial"/>
              <a:cs typeface="Arial"/>
              <a:sym typeface="Arial"/>
            </a:endParaRPr>
          </a:p>
          <a:p>
            <a:pPr indent="0">
              <a:lnSpc>
                <a:spcPct val="100000"/>
              </a:lnSpc>
              <a:spcBef>
                <a:spcPts val="0"/>
              </a:spcBef>
              <a:buNone/>
            </a:pPr>
            <a:endParaRPr sz="1400" dirty="0">
              <a:latin typeface="Arial"/>
              <a:ea typeface="Arial"/>
              <a:cs typeface="Arial"/>
              <a:sym typeface="Arial"/>
            </a:endParaRPr>
          </a:p>
          <a:p>
            <a:pPr indent="-304800">
              <a:lnSpc>
                <a:spcPct val="100000"/>
              </a:lnSpc>
              <a:spcBef>
                <a:spcPts val="0"/>
              </a:spcBef>
              <a:buClr>
                <a:srgbClr val="000000"/>
              </a:buClr>
              <a:buSzPts val="1200"/>
              <a:buFont typeface="Arial"/>
              <a:buChar char="•"/>
            </a:pPr>
            <a:r>
              <a:rPr lang="en" sz="1400" b="1" dirty="0">
                <a:solidFill>
                  <a:srgbClr val="000000"/>
                </a:solidFill>
                <a:latin typeface="Arial"/>
                <a:ea typeface="Arial"/>
                <a:cs typeface="Arial"/>
                <a:sym typeface="Arial"/>
              </a:rPr>
              <a:t>Coverage &amp; Quality</a:t>
            </a:r>
            <a:r>
              <a:rPr lang="en" sz="1400" dirty="0">
                <a:solidFill>
                  <a:srgbClr val="000000"/>
                </a:solidFill>
                <a:latin typeface="Arial"/>
                <a:ea typeface="Arial"/>
                <a:cs typeface="Arial"/>
                <a:sym typeface="Arial"/>
              </a:rPr>
              <a:t> based </a:t>
            </a:r>
            <a:r>
              <a:rPr lang="en" sz="1400" dirty="0" smtClean="0">
                <a:solidFill>
                  <a:srgbClr val="000000"/>
                </a:solidFill>
                <a:latin typeface="Arial"/>
                <a:ea typeface="Arial"/>
                <a:cs typeface="Arial"/>
                <a:sym typeface="Arial"/>
              </a:rPr>
              <a:t>measurement</a:t>
            </a:r>
          </a:p>
          <a:p>
            <a:pPr indent="-304800">
              <a:lnSpc>
                <a:spcPct val="100000"/>
              </a:lnSpc>
              <a:spcBef>
                <a:spcPts val="0"/>
              </a:spcBef>
              <a:buClr>
                <a:srgbClr val="000000"/>
              </a:buClr>
              <a:buSzPts val="1200"/>
              <a:buFont typeface="Arial"/>
              <a:buChar char="•"/>
            </a:pPr>
            <a:endParaRPr lang="en" sz="1400" dirty="0">
              <a:solidFill>
                <a:srgbClr val="000000"/>
              </a:solidFill>
              <a:latin typeface="Arial"/>
              <a:ea typeface="Arial"/>
              <a:cs typeface="Arial"/>
              <a:sym typeface="Arial"/>
            </a:endParaRPr>
          </a:p>
          <a:p>
            <a:pPr indent="-304800">
              <a:lnSpc>
                <a:spcPct val="100000"/>
              </a:lnSpc>
              <a:spcBef>
                <a:spcPts val="0"/>
              </a:spcBef>
              <a:buClr>
                <a:srgbClr val="000000"/>
              </a:buClr>
              <a:buSzPts val="1200"/>
              <a:buFont typeface="Arial"/>
              <a:buChar char="•"/>
            </a:pPr>
            <a:r>
              <a:rPr lang="en" sz="1400" dirty="0" smtClean="0">
                <a:solidFill>
                  <a:srgbClr val="000000"/>
                </a:solidFill>
                <a:latin typeface="Arial"/>
                <a:ea typeface="Arial"/>
                <a:cs typeface="Arial"/>
                <a:sym typeface="Arial"/>
              </a:rPr>
              <a:t>Also includes supporting infrastructure</a:t>
            </a:r>
          </a:p>
          <a:p>
            <a:pPr indent="-304800">
              <a:lnSpc>
                <a:spcPct val="100000"/>
              </a:lnSpc>
              <a:spcBef>
                <a:spcPts val="0"/>
              </a:spcBef>
              <a:buClr>
                <a:srgbClr val="000000"/>
              </a:buClr>
              <a:buSzPts val="1200"/>
              <a:buFont typeface="Arial"/>
              <a:buChar char="•"/>
            </a:pPr>
            <a:endParaRPr lang="en" sz="1400" dirty="0">
              <a:solidFill>
                <a:srgbClr val="000000"/>
              </a:solidFill>
              <a:latin typeface="Arial"/>
              <a:cs typeface="Arial"/>
              <a:sym typeface="Arial"/>
            </a:endParaRPr>
          </a:p>
        </p:txBody>
      </p:sp>
      <p:sp>
        <p:nvSpPr>
          <p:cNvPr id="7" name="Google Shape;325;p37"/>
          <p:cNvSpPr txBox="1">
            <a:spLocks/>
          </p:cNvSpPr>
          <p:nvPr/>
        </p:nvSpPr>
        <p:spPr>
          <a:xfrm>
            <a:off x="201912" y="995362"/>
            <a:ext cx="3887787" cy="619125"/>
          </a:xfrm>
          <a:prstGeom prst="rect">
            <a:avLst/>
          </a:prstGeom>
          <a:noFill/>
          <a:ln>
            <a:noFill/>
          </a:ln>
        </p:spPr>
        <p:txBody>
          <a:bodyPr spcFirstLastPara="1" wrap="square" lIns="68575" tIns="34275" rIns="68575" bIns="34275" anchor="b" anchorCtr="0">
            <a:noAutofit/>
          </a:bodyPr>
          <a:lstStyle>
            <a:defPPr marR="0" algn="l" rtl="0">
              <a:lnSpc>
                <a:spcPct val="100000"/>
              </a:lnSpc>
              <a:spcBef>
                <a:spcPts val="0"/>
              </a:spcBef>
              <a:spcAft>
                <a:spcPts val="0"/>
              </a:spcAft>
            </a:defPPr>
            <a:lvl1pPr marL="342900" marR="0" indent="-139700" algn="l" rtl="0">
              <a:lnSpc>
                <a:spcPct val="100000"/>
              </a:lnSpc>
              <a:spcBef>
                <a:spcPts val="640"/>
              </a:spcBef>
              <a:spcAft>
                <a:spcPts val="0"/>
              </a:spcAft>
              <a:buClr>
                <a:schemeClr val="dk1"/>
              </a:buClr>
              <a:buFont typeface="Calibri"/>
              <a:buChar char="•"/>
              <a:defRPr sz="3200" b="0" i="0" u="none" strike="noStrike" cap="none" baseline="0">
                <a:solidFill>
                  <a:schemeClr val="dk1"/>
                </a:solidFill>
                <a:latin typeface="Calibri"/>
                <a:ea typeface="Calibri"/>
                <a:cs typeface="Calibri"/>
                <a:sym typeface="Calibri"/>
              </a:defRPr>
            </a:lvl1pPr>
            <a:lvl2pPr marL="742950" marR="0" indent="-107950" algn="l" rtl="0">
              <a:lnSpc>
                <a:spcPct val="100000"/>
              </a:lnSpc>
              <a:spcBef>
                <a:spcPts val="560"/>
              </a:spcBef>
              <a:spcAft>
                <a:spcPts val="0"/>
              </a:spcAft>
              <a:buClr>
                <a:schemeClr val="dk1"/>
              </a:buClr>
              <a:buFont typeface="Calibri"/>
              <a:buChar char="–"/>
              <a:defRPr sz="2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480"/>
              </a:spcBef>
              <a:spcAft>
                <a:spcPts val="0"/>
              </a:spcAft>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pPr marL="0" indent="0" algn="ctr">
              <a:buFont typeface="Calibri"/>
              <a:buNone/>
            </a:pPr>
            <a:r>
              <a:rPr lang="nl-BE" dirty="0" smtClean="0"/>
              <a:t>SAMM v1.5</a:t>
            </a:r>
            <a:endParaRPr lang="nl-BE" dirty="0"/>
          </a:p>
        </p:txBody>
      </p:sp>
    </p:spTree>
    <p:extLst>
      <p:ext uri="{BB962C8B-B14F-4D97-AF65-F5344CB8AC3E}">
        <p14:creationId xmlns:p14="http://schemas.microsoft.com/office/powerpoint/2010/main" val="17034783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1"/>
          <p:cNvPicPr>
            <a:picLocks noChangeAspect="1" noChangeArrowheads="1"/>
          </p:cNvPicPr>
          <p:nvPr/>
        </p:nvPicPr>
        <p:blipFill>
          <a:blip r:embed="rId3"/>
          <a:srcRect t="2887" b="2625"/>
          <a:stretch>
            <a:fillRect/>
          </a:stretch>
        </p:blipFill>
        <p:spPr bwMode="auto">
          <a:xfrm>
            <a:off x="2428875" y="1562695"/>
            <a:ext cx="4286250" cy="3214688"/>
          </a:xfrm>
          <a:prstGeom prst="rect">
            <a:avLst/>
          </a:prstGeom>
          <a:noFill/>
          <a:ln w="25400" cap="flat">
            <a:solidFill>
              <a:schemeClr val="tx1"/>
            </a:solidFill>
            <a:prstDash val="solid"/>
            <a:miter lim="800000"/>
            <a:headEnd/>
            <a:tailEnd/>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Lst>
        </p:spPr>
      </p:pic>
      <p:sp>
        <p:nvSpPr>
          <p:cNvPr id="24579" name="Rectangle 2"/>
          <p:cNvSpPr>
            <a:spLocks noGrp="1" noChangeArrowheads="1"/>
          </p:cNvSpPr>
          <p:nvPr>
            <p:ph type="title"/>
          </p:nvPr>
        </p:nvSpPr>
        <p:spPr/>
        <p:txBody>
          <a:bodyPr/>
          <a:lstStyle/>
          <a:p>
            <a:pPr eaLnBrk="1" hangingPunct="1"/>
            <a:r>
              <a:rPr lang="en-US" altLang="en-US" sz="3400" dirty="0" smtClean="0"/>
              <a:t>OWASP SAMM 101</a:t>
            </a:r>
            <a:endParaRPr lang="en-US" altLang="en-US" sz="3400" dirty="0"/>
          </a:p>
        </p:txBody>
      </p:sp>
      <p:sp>
        <p:nvSpPr>
          <p:cNvPr id="4" name="Text Placeholder 3"/>
          <p:cNvSpPr>
            <a:spLocks noGrp="1"/>
          </p:cNvSpPr>
          <p:nvPr>
            <p:ph type="body" idx="1"/>
          </p:nvPr>
        </p:nvSpPr>
        <p:spPr/>
        <p:txBody>
          <a:bodyPr/>
          <a:lstStyle/>
          <a:p>
            <a:endParaRPr lang="en-GB"/>
          </a:p>
        </p:txBody>
      </p:sp>
      <p:pic>
        <p:nvPicPr>
          <p:cNvPr id="2" name="Picture 1"/>
          <p:cNvPicPr>
            <a:picLocks noChangeAspect="1"/>
          </p:cNvPicPr>
          <p:nvPr/>
        </p:nvPicPr>
        <p:blipFill>
          <a:blip r:embed="rId4"/>
          <a:stretch>
            <a:fillRect/>
          </a:stretch>
        </p:blipFill>
        <p:spPr>
          <a:xfrm>
            <a:off x="7400925" y="1562695"/>
            <a:ext cx="1285875" cy="1295400"/>
          </a:xfrm>
          <a:prstGeom prst="rect">
            <a:avLst/>
          </a:prstGeom>
        </p:spPr>
      </p:pic>
      <p:pic>
        <p:nvPicPr>
          <p:cNvPr id="3" name="Picture 2"/>
          <p:cNvPicPr>
            <a:picLocks noChangeAspect="1"/>
          </p:cNvPicPr>
          <p:nvPr/>
        </p:nvPicPr>
        <p:blipFill>
          <a:blip r:embed="rId5"/>
          <a:stretch>
            <a:fillRect/>
          </a:stretch>
        </p:blipFill>
        <p:spPr>
          <a:xfrm>
            <a:off x="7410450" y="3170039"/>
            <a:ext cx="1276350" cy="1304925"/>
          </a:xfrm>
          <a:prstGeom prst="rect">
            <a:avLst/>
          </a:prstGeom>
        </p:spPr>
      </p:pic>
    </p:spTree>
    <p:extLst>
      <p:ext uri="{BB962C8B-B14F-4D97-AF65-F5344CB8AC3E}">
        <p14:creationId xmlns:p14="http://schemas.microsoft.com/office/powerpoint/2010/main" val="39693517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p:cNvSpPr>
            <a:spLocks noGrp="1" noChangeArrowheads="1"/>
          </p:cNvSpPr>
          <p:nvPr>
            <p:ph type="title"/>
          </p:nvPr>
        </p:nvSpPr>
        <p:spPr/>
        <p:txBody>
          <a:bodyPr/>
          <a:lstStyle/>
          <a:p>
            <a:pPr eaLnBrk="1" hangingPunct="1"/>
            <a:r>
              <a:rPr lang="en-US" altLang="en-US" dirty="0"/>
              <a:t>SAMM Business Functions</a:t>
            </a:r>
          </a:p>
        </p:txBody>
      </p:sp>
      <p:sp>
        <p:nvSpPr>
          <p:cNvPr id="25603" name="Rectangle 2"/>
          <p:cNvSpPr>
            <a:spLocks noGrp="1" noChangeArrowheads="1"/>
          </p:cNvSpPr>
          <p:nvPr>
            <p:ph type="body" idx="1"/>
          </p:nvPr>
        </p:nvSpPr>
        <p:spPr>
          <a:xfrm>
            <a:off x="457200" y="1426210"/>
            <a:ext cx="4212771" cy="5431790"/>
          </a:xfrm>
        </p:spPr>
        <p:txBody>
          <a:bodyPr/>
          <a:lstStyle/>
          <a:p>
            <a:pPr marL="530417" indent="-342900">
              <a:buFont typeface="Arial" panose="020B0604020202020204" pitchFamily="34" charset="0"/>
              <a:buChar char="•"/>
            </a:pPr>
            <a:r>
              <a:rPr lang="en-US" altLang="en-US" sz="2800" dirty="0" smtClean="0"/>
              <a:t>Start with the core activities tied to any organization performing software development</a:t>
            </a:r>
          </a:p>
          <a:p>
            <a:pPr marL="530417" indent="-342900">
              <a:buFont typeface="Arial" panose="020B0604020202020204" pitchFamily="34" charset="0"/>
              <a:buChar char="•"/>
            </a:pPr>
            <a:endParaRPr lang="en-US" altLang="en-US" sz="2800" dirty="0" smtClean="0"/>
          </a:p>
          <a:p>
            <a:pPr marL="530417" indent="-342900">
              <a:buFont typeface="Arial" panose="020B0604020202020204" pitchFamily="34" charset="0"/>
              <a:buChar char="•"/>
            </a:pPr>
            <a:r>
              <a:rPr lang="en-US" altLang="en-US" sz="2800" dirty="0" smtClean="0"/>
              <a:t>Named generically, but should resonate with any development stakeholder</a:t>
            </a:r>
          </a:p>
        </p:txBody>
      </p:sp>
      <p:graphicFrame>
        <p:nvGraphicFramePr>
          <p:cNvPr id="2" name="Diagram 1"/>
          <p:cNvGraphicFramePr/>
          <p:nvPr>
            <p:extLst>
              <p:ext uri="{D42A27DB-BD31-4B8C-83A1-F6EECF244321}">
                <p14:modId xmlns:p14="http://schemas.microsoft.com/office/powerpoint/2010/main" val="59085206"/>
              </p:ext>
            </p:extLst>
          </p:nvPr>
        </p:nvGraphicFramePr>
        <p:xfrm>
          <a:off x="3707802" y="1635087"/>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0" name="Group 9"/>
          <p:cNvGrpSpPr/>
          <p:nvPr/>
        </p:nvGrpSpPr>
        <p:grpSpPr>
          <a:xfrm>
            <a:off x="4587948" y="1660457"/>
            <a:ext cx="612000" cy="612000"/>
            <a:chOff x="7573215" y="3474401"/>
            <a:chExt cx="612000" cy="612000"/>
          </a:xfrm>
        </p:grpSpPr>
        <p:sp>
          <p:nvSpPr>
            <p:cNvPr id="11" name="Oval 10"/>
            <p:cNvSpPr/>
            <p:nvPr/>
          </p:nvSpPr>
          <p:spPr bwMode="ltGray">
            <a:xfrm>
              <a:off x="7573215" y="3474401"/>
              <a:ext cx="612000" cy="612000"/>
            </a:xfrm>
            <a:prstGeom prst="ellipse">
              <a:avLst/>
            </a:prstGeom>
            <a:solidFill>
              <a:schemeClr val="tx2"/>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smtClean="0">
                <a:solidFill>
                  <a:schemeClr val="bg1"/>
                </a:solidFill>
                <a:latin typeface="Georgia" pitchFamily="18" charset="0"/>
              </a:endParaRPr>
            </a:p>
          </p:txBody>
        </p:sp>
        <p:sp>
          <p:nvSpPr>
            <p:cNvPr id="12" name="Freeform 4992"/>
            <p:cNvSpPr>
              <a:spLocks noEditPoints="1"/>
            </p:cNvSpPr>
            <p:nvPr/>
          </p:nvSpPr>
          <p:spPr bwMode="auto">
            <a:xfrm>
              <a:off x="7695985" y="3601300"/>
              <a:ext cx="334377" cy="373145"/>
            </a:xfrm>
            <a:custGeom>
              <a:avLst/>
              <a:gdLst>
                <a:gd name="T0" fmla="*/ 14 w 276"/>
                <a:gd name="T1" fmla="*/ 26 h 308"/>
                <a:gd name="T2" fmla="*/ 36 w 276"/>
                <a:gd name="T3" fmla="*/ 30 h 308"/>
                <a:gd name="T4" fmla="*/ 2 w 276"/>
                <a:gd name="T5" fmla="*/ 52 h 308"/>
                <a:gd name="T6" fmla="*/ 6 w 276"/>
                <a:gd name="T7" fmla="*/ 30 h 308"/>
                <a:gd name="T8" fmla="*/ 176 w 276"/>
                <a:gd name="T9" fmla="*/ 202 h 308"/>
                <a:gd name="T10" fmla="*/ 174 w 276"/>
                <a:gd name="T11" fmla="*/ 194 h 308"/>
                <a:gd name="T12" fmla="*/ 100 w 276"/>
                <a:gd name="T13" fmla="*/ 132 h 308"/>
                <a:gd name="T14" fmla="*/ 50 w 276"/>
                <a:gd name="T15" fmla="*/ 80 h 308"/>
                <a:gd name="T16" fmla="*/ 30 w 276"/>
                <a:gd name="T17" fmla="*/ 58 h 308"/>
                <a:gd name="T18" fmla="*/ 22 w 276"/>
                <a:gd name="T19" fmla="*/ 64 h 308"/>
                <a:gd name="T20" fmla="*/ 42 w 276"/>
                <a:gd name="T21" fmla="*/ 88 h 308"/>
                <a:gd name="T22" fmla="*/ 92 w 276"/>
                <a:gd name="T23" fmla="*/ 140 h 308"/>
                <a:gd name="T24" fmla="*/ 168 w 276"/>
                <a:gd name="T25" fmla="*/ 204 h 308"/>
                <a:gd name="T26" fmla="*/ 172 w 276"/>
                <a:gd name="T27" fmla="*/ 206 h 308"/>
                <a:gd name="T28" fmla="*/ 176 w 276"/>
                <a:gd name="T29" fmla="*/ 202 h 308"/>
                <a:gd name="T30" fmla="*/ 276 w 276"/>
                <a:gd name="T31" fmla="*/ 292 h 308"/>
                <a:gd name="T32" fmla="*/ 266 w 276"/>
                <a:gd name="T33" fmla="*/ 308 h 308"/>
                <a:gd name="T34" fmla="*/ 62 w 276"/>
                <a:gd name="T35" fmla="*/ 308 h 308"/>
                <a:gd name="T36" fmla="*/ 46 w 276"/>
                <a:gd name="T37" fmla="*/ 298 h 308"/>
                <a:gd name="T38" fmla="*/ 46 w 276"/>
                <a:gd name="T39" fmla="*/ 112 h 308"/>
                <a:gd name="T40" fmla="*/ 88 w 276"/>
                <a:gd name="T41" fmla="*/ 156 h 308"/>
                <a:gd name="T42" fmla="*/ 168 w 276"/>
                <a:gd name="T43" fmla="*/ 220 h 308"/>
                <a:gd name="T44" fmla="*/ 182 w 276"/>
                <a:gd name="T45" fmla="*/ 214 h 308"/>
                <a:gd name="T46" fmla="*/ 200 w 276"/>
                <a:gd name="T47" fmla="*/ 196 h 308"/>
                <a:gd name="T48" fmla="*/ 204 w 276"/>
                <a:gd name="T49" fmla="*/ 182 h 308"/>
                <a:gd name="T50" fmla="*/ 136 w 276"/>
                <a:gd name="T51" fmla="*/ 106 h 308"/>
                <a:gd name="T52" fmla="*/ 86 w 276"/>
                <a:gd name="T53" fmla="*/ 62 h 308"/>
                <a:gd name="T54" fmla="*/ 62 w 276"/>
                <a:gd name="T55" fmla="*/ 34 h 308"/>
                <a:gd name="T56" fmla="*/ 116 w 276"/>
                <a:gd name="T57" fmla="*/ 68 h 308"/>
                <a:gd name="T58" fmla="*/ 150 w 276"/>
                <a:gd name="T59" fmla="*/ 106 h 308"/>
                <a:gd name="T60" fmla="*/ 162 w 276"/>
                <a:gd name="T61" fmla="*/ 126 h 308"/>
                <a:gd name="T62" fmla="*/ 168 w 276"/>
                <a:gd name="T63" fmla="*/ 126 h 308"/>
                <a:gd name="T64" fmla="*/ 170 w 276"/>
                <a:gd name="T65" fmla="*/ 118 h 308"/>
                <a:gd name="T66" fmla="*/ 144 w 276"/>
                <a:gd name="T67" fmla="*/ 80 h 308"/>
                <a:gd name="T68" fmla="*/ 102 w 276"/>
                <a:gd name="T69" fmla="*/ 40 h 308"/>
                <a:gd name="T70" fmla="*/ 62 w 276"/>
                <a:gd name="T71" fmla="*/ 20 h 308"/>
                <a:gd name="T72" fmla="*/ 46 w 276"/>
                <a:gd name="T73" fmla="*/ 16 h 308"/>
                <a:gd name="T74" fmla="*/ 50 w 276"/>
                <a:gd name="T75" fmla="*/ 4 h 308"/>
                <a:gd name="T76" fmla="*/ 194 w 276"/>
                <a:gd name="T77" fmla="*/ 0 h 308"/>
                <a:gd name="T78" fmla="*/ 276 w 276"/>
                <a:gd name="T79" fmla="*/ 82 h 308"/>
                <a:gd name="T80" fmla="*/ 220 w 276"/>
                <a:gd name="T81" fmla="*/ 206 h 308"/>
                <a:gd name="T82" fmla="*/ 220 w 276"/>
                <a:gd name="T83" fmla="*/ 206 h 308"/>
                <a:gd name="T84" fmla="*/ 202 w 276"/>
                <a:gd name="T85" fmla="*/ 214 h 308"/>
                <a:gd name="T86" fmla="*/ 194 w 276"/>
                <a:gd name="T87" fmla="*/ 226 h 308"/>
                <a:gd name="T88" fmla="*/ 240 w 276"/>
                <a:gd name="T89" fmla="*/ 272 h 308"/>
                <a:gd name="T90" fmla="*/ 238 w 276"/>
                <a:gd name="T91" fmla="*/ 266 h 308"/>
                <a:gd name="T92" fmla="*/ 88 w 276"/>
                <a:gd name="T93" fmla="*/ 264 h 308"/>
                <a:gd name="T94" fmla="*/ 84 w 276"/>
                <a:gd name="T95" fmla="*/ 266 h 308"/>
                <a:gd name="T96" fmla="*/ 80 w 276"/>
                <a:gd name="T97" fmla="*/ 272 h 308"/>
                <a:gd name="T98" fmla="*/ 86 w 276"/>
                <a:gd name="T99" fmla="*/ 280 h 308"/>
                <a:gd name="T100" fmla="*/ 232 w 276"/>
                <a:gd name="T101" fmla="*/ 280 h 308"/>
                <a:gd name="T102" fmla="*/ 240 w 276"/>
                <a:gd name="T103" fmla="*/ 274 h 308"/>
                <a:gd name="T104" fmla="*/ 262 w 276"/>
                <a:gd name="T105" fmla="*/ 84 h 308"/>
                <a:gd name="T106" fmla="*/ 220 w 276"/>
                <a:gd name="T107" fmla="*/ 42 h 308"/>
                <a:gd name="T108" fmla="*/ 262 w 276"/>
                <a:gd name="T109" fmla="*/ 8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6" h="308">
                  <a:moveTo>
                    <a:pt x="6" y="30"/>
                  </a:moveTo>
                  <a:lnTo>
                    <a:pt x="6" y="30"/>
                  </a:lnTo>
                  <a:lnTo>
                    <a:pt x="14" y="26"/>
                  </a:lnTo>
                  <a:lnTo>
                    <a:pt x="20" y="24"/>
                  </a:lnTo>
                  <a:lnTo>
                    <a:pt x="28" y="26"/>
                  </a:lnTo>
                  <a:lnTo>
                    <a:pt x="36" y="30"/>
                  </a:lnTo>
                  <a:lnTo>
                    <a:pt x="8" y="60"/>
                  </a:lnTo>
                  <a:lnTo>
                    <a:pt x="8" y="60"/>
                  </a:lnTo>
                  <a:lnTo>
                    <a:pt x="2" y="52"/>
                  </a:lnTo>
                  <a:lnTo>
                    <a:pt x="0" y="46"/>
                  </a:lnTo>
                  <a:lnTo>
                    <a:pt x="2" y="38"/>
                  </a:lnTo>
                  <a:lnTo>
                    <a:pt x="6" y="30"/>
                  </a:lnTo>
                  <a:lnTo>
                    <a:pt x="6" y="30"/>
                  </a:lnTo>
                  <a:close/>
                  <a:moveTo>
                    <a:pt x="176" y="202"/>
                  </a:moveTo>
                  <a:lnTo>
                    <a:pt x="176" y="202"/>
                  </a:lnTo>
                  <a:lnTo>
                    <a:pt x="176" y="198"/>
                  </a:lnTo>
                  <a:lnTo>
                    <a:pt x="174" y="194"/>
                  </a:lnTo>
                  <a:lnTo>
                    <a:pt x="174" y="194"/>
                  </a:lnTo>
                  <a:lnTo>
                    <a:pt x="154" y="178"/>
                  </a:lnTo>
                  <a:lnTo>
                    <a:pt x="130" y="158"/>
                  </a:lnTo>
                  <a:lnTo>
                    <a:pt x="100" y="132"/>
                  </a:lnTo>
                  <a:lnTo>
                    <a:pt x="100" y="132"/>
                  </a:lnTo>
                  <a:lnTo>
                    <a:pt x="70" y="102"/>
                  </a:lnTo>
                  <a:lnTo>
                    <a:pt x="50" y="80"/>
                  </a:lnTo>
                  <a:lnTo>
                    <a:pt x="32" y="60"/>
                  </a:lnTo>
                  <a:lnTo>
                    <a:pt x="32" y="60"/>
                  </a:lnTo>
                  <a:lnTo>
                    <a:pt x="30" y="58"/>
                  </a:lnTo>
                  <a:lnTo>
                    <a:pt x="24" y="60"/>
                  </a:lnTo>
                  <a:lnTo>
                    <a:pt x="24" y="60"/>
                  </a:lnTo>
                  <a:lnTo>
                    <a:pt x="22" y="64"/>
                  </a:lnTo>
                  <a:lnTo>
                    <a:pt x="24" y="68"/>
                  </a:lnTo>
                  <a:lnTo>
                    <a:pt x="24" y="68"/>
                  </a:lnTo>
                  <a:lnTo>
                    <a:pt x="42" y="88"/>
                  </a:lnTo>
                  <a:lnTo>
                    <a:pt x="62" y="110"/>
                  </a:lnTo>
                  <a:lnTo>
                    <a:pt x="92" y="140"/>
                  </a:lnTo>
                  <a:lnTo>
                    <a:pt x="92" y="140"/>
                  </a:lnTo>
                  <a:lnTo>
                    <a:pt x="122" y="168"/>
                  </a:lnTo>
                  <a:lnTo>
                    <a:pt x="146" y="188"/>
                  </a:lnTo>
                  <a:lnTo>
                    <a:pt x="168" y="204"/>
                  </a:lnTo>
                  <a:lnTo>
                    <a:pt x="168" y="204"/>
                  </a:lnTo>
                  <a:lnTo>
                    <a:pt x="172" y="206"/>
                  </a:lnTo>
                  <a:lnTo>
                    <a:pt x="172" y="206"/>
                  </a:lnTo>
                  <a:lnTo>
                    <a:pt x="174" y="204"/>
                  </a:lnTo>
                  <a:lnTo>
                    <a:pt x="176" y="202"/>
                  </a:lnTo>
                  <a:lnTo>
                    <a:pt x="176" y="202"/>
                  </a:lnTo>
                  <a:close/>
                  <a:moveTo>
                    <a:pt x="276" y="82"/>
                  </a:moveTo>
                  <a:lnTo>
                    <a:pt x="276" y="292"/>
                  </a:lnTo>
                  <a:lnTo>
                    <a:pt x="276" y="292"/>
                  </a:lnTo>
                  <a:lnTo>
                    <a:pt x="274" y="298"/>
                  </a:lnTo>
                  <a:lnTo>
                    <a:pt x="270" y="304"/>
                  </a:lnTo>
                  <a:lnTo>
                    <a:pt x="266" y="308"/>
                  </a:lnTo>
                  <a:lnTo>
                    <a:pt x="260" y="308"/>
                  </a:lnTo>
                  <a:lnTo>
                    <a:pt x="62" y="308"/>
                  </a:lnTo>
                  <a:lnTo>
                    <a:pt x="62" y="308"/>
                  </a:lnTo>
                  <a:lnTo>
                    <a:pt x="56" y="308"/>
                  </a:lnTo>
                  <a:lnTo>
                    <a:pt x="50" y="304"/>
                  </a:lnTo>
                  <a:lnTo>
                    <a:pt x="46" y="298"/>
                  </a:lnTo>
                  <a:lnTo>
                    <a:pt x="46" y="292"/>
                  </a:lnTo>
                  <a:lnTo>
                    <a:pt x="46" y="112"/>
                  </a:lnTo>
                  <a:lnTo>
                    <a:pt x="46" y="112"/>
                  </a:lnTo>
                  <a:lnTo>
                    <a:pt x="64" y="132"/>
                  </a:lnTo>
                  <a:lnTo>
                    <a:pt x="88" y="156"/>
                  </a:lnTo>
                  <a:lnTo>
                    <a:pt x="88" y="156"/>
                  </a:lnTo>
                  <a:lnTo>
                    <a:pt x="122" y="186"/>
                  </a:lnTo>
                  <a:lnTo>
                    <a:pt x="150" y="208"/>
                  </a:lnTo>
                  <a:lnTo>
                    <a:pt x="168" y="220"/>
                  </a:lnTo>
                  <a:lnTo>
                    <a:pt x="178" y="226"/>
                  </a:lnTo>
                  <a:lnTo>
                    <a:pt x="178" y="226"/>
                  </a:lnTo>
                  <a:lnTo>
                    <a:pt x="182" y="214"/>
                  </a:lnTo>
                  <a:lnTo>
                    <a:pt x="190" y="204"/>
                  </a:lnTo>
                  <a:lnTo>
                    <a:pt x="190" y="204"/>
                  </a:lnTo>
                  <a:lnTo>
                    <a:pt x="200" y="196"/>
                  </a:lnTo>
                  <a:lnTo>
                    <a:pt x="210" y="192"/>
                  </a:lnTo>
                  <a:lnTo>
                    <a:pt x="210" y="192"/>
                  </a:lnTo>
                  <a:lnTo>
                    <a:pt x="204" y="182"/>
                  </a:lnTo>
                  <a:lnTo>
                    <a:pt x="190" y="164"/>
                  </a:lnTo>
                  <a:lnTo>
                    <a:pt x="168" y="136"/>
                  </a:lnTo>
                  <a:lnTo>
                    <a:pt x="136" y="106"/>
                  </a:lnTo>
                  <a:lnTo>
                    <a:pt x="136" y="106"/>
                  </a:lnTo>
                  <a:lnTo>
                    <a:pt x="110" y="82"/>
                  </a:lnTo>
                  <a:lnTo>
                    <a:pt x="86" y="62"/>
                  </a:lnTo>
                  <a:lnTo>
                    <a:pt x="54" y="40"/>
                  </a:lnTo>
                  <a:lnTo>
                    <a:pt x="62" y="34"/>
                  </a:lnTo>
                  <a:lnTo>
                    <a:pt x="62" y="34"/>
                  </a:lnTo>
                  <a:lnTo>
                    <a:pt x="84" y="44"/>
                  </a:lnTo>
                  <a:lnTo>
                    <a:pt x="98" y="54"/>
                  </a:lnTo>
                  <a:lnTo>
                    <a:pt x="116" y="68"/>
                  </a:lnTo>
                  <a:lnTo>
                    <a:pt x="116" y="68"/>
                  </a:lnTo>
                  <a:lnTo>
                    <a:pt x="136" y="88"/>
                  </a:lnTo>
                  <a:lnTo>
                    <a:pt x="150" y="106"/>
                  </a:lnTo>
                  <a:lnTo>
                    <a:pt x="160" y="124"/>
                  </a:lnTo>
                  <a:lnTo>
                    <a:pt x="160" y="124"/>
                  </a:lnTo>
                  <a:lnTo>
                    <a:pt x="162" y="126"/>
                  </a:lnTo>
                  <a:lnTo>
                    <a:pt x="166" y="126"/>
                  </a:lnTo>
                  <a:lnTo>
                    <a:pt x="166" y="126"/>
                  </a:lnTo>
                  <a:lnTo>
                    <a:pt x="168" y="126"/>
                  </a:lnTo>
                  <a:lnTo>
                    <a:pt x="168" y="126"/>
                  </a:lnTo>
                  <a:lnTo>
                    <a:pt x="172" y="122"/>
                  </a:lnTo>
                  <a:lnTo>
                    <a:pt x="170" y="118"/>
                  </a:lnTo>
                  <a:lnTo>
                    <a:pt x="170" y="118"/>
                  </a:lnTo>
                  <a:lnTo>
                    <a:pt x="158" y="98"/>
                  </a:lnTo>
                  <a:lnTo>
                    <a:pt x="144" y="80"/>
                  </a:lnTo>
                  <a:lnTo>
                    <a:pt x="124" y="58"/>
                  </a:lnTo>
                  <a:lnTo>
                    <a:pt x="124" y="58"/>
                  </a:lnTo>
                  <a:lnTo>
                    <a:pt x="102" y="40"/>
                  </a:lnTo>
                  <a:lnTo>
                    <a:pt x="82" y="30"/>
                  </a:lnTo>
                  <a:lnTo>
                    <a:pt x="68" y="22"/>
                  </a:lnTo>
                  <a:lnTo>
                    <a:pt x="62" y="20"/>
                  </a:lnTo>
                  <a:lnTo>
                    <a:pt x="58" y="20"/>
                  </a:lnTo>
                  <a:lnTo>
                    <a:pt x="46" y="34"/>
                  </a:lnTo>
                  <a:lnTo>
                    <a:pt x="46" y="16"/>
                  </a:lnTo>
                  <a:lnTo>
                    <a:pt x="46" y="16"/>
                  </a:lnTo>
                  <a:lnTo>
                    <a:pt x="46" y="10"/>
                  </a:lnTo>
                  <a:lnTo>
                    <a:pt x="50" y="4"/>
                  </a:lnTo>
                  <a:lnTo>
                    <a:pt x="56" y="0"/>
                  </a:lnTo>
                  <a:lnTo>
                    <a:pt x="62" y="0"/>
                  </a:lnTo>
                  <a:lnTo>
                    <a:pt x="194" y="0"/>
                  </a:lnTo>
                  <a:lnTo>
                    <a:pt x="210" y="16"/>
                  </a:lnTo>
                  <a:lnTo>
                    <a:pt x="260" y="66"/>
                  </a:lnTo>
                  <a:lnTo>
                    <a:pt x="276" y="82"/>
                  </a:lnTo>
                  <a:close/>
                  <a:moveTo>
                    <a:pt x="194" y="234"/>
                  </a:moveTo>
                  <a:lnTo>
                    <a:pt x="234" y="246"/>
                  </a:lnTo>
                  <a:lnTo>
                    <a:pt x="220" y="206"/>
                  </a:lnTo>
                  <a:lnTo>
                    <a:pt x="220" y="206"/>
                  </a:lnTo>
                  <a:lnTo>
                    <a:pt x="220" y="206"/>
                  </a:lnTo>
                  <a:lnTo>
                    <a:pt x="220" y="206"/>
                  </a:lnTo>
                  <a:lnTo>
                    <a:pt x="212" y="208"/>
                  </a:lnTo>
                  <a:lnTo>
                    <a:pt x="206" y="210"/>
                  </a:lnTo>
                  <a:lnTo>
                    <a:pt x="202" y="214"/>
                  </a:lnTo>
                  <a:lnTo>
                    <a:pt x="202" y="214"/>
                  </a:lnTo>
                  <a:lnTo>
                    <a:pt x="198" y="220"/>
                  </a:lnTo>
                  <a:lnTo>
                    <a:pt x="194" y="226"/>
                  </a:lnTo>
                  <a:lnTo>
                    <a:pt x="194" y="234"/>
                  </a:lnTo>
                  <a:lnTo>
                    <a:pt x="194" y="234"/>
                  </a:lnTo>
                  <a:close/>
                  <a:moveTo>
                    <a:pt x="240" y="272"/>
                  </a:moveTo>
                  <a:lnTo>
                    <a:pt x="240" y="272"/>
                  </a:lnTo>
                  <a:lnTo>
                    <a:pt x="240" y="268"/>
                  </a:lnTo>
                  <a:lnTo>
                    <a:pt x="238" y="266"/>
                  </a:lnTo>
                  <a:lnTo>
                    <a:pt x="236" y="264"/>
                  </a:lnTo>
                  <a:lnTo>
                    <a:pt x="232" y="264"/>
                  </a:lnTo>
                  <a:lnTo>
                    <a:pt x="88" y="264"/>
                  </a:lnTo>
                  <a:lnTo>
                    <a:pt x="88" y="264"/>
                  </a:lnTo>
                  <a:lnTo>
                    <a:pt x="86" y="264"/>
                  </a:lnTo>
                  <a:lnTo>
                    <a:pt x="84" y="266"/>
                  </a:lnTo>
                  <a:lnTo>
                    <a:pt x="82" y="268"/>
                  </a:lnTo>
                  <a:lnTo>
                    <a:pt x="80" y="272"/>
                  </a:lnTo>
                  <a:lnTo>
                    <a:pt x="80" y="272"/>
                  </a:lnTo>
                  <a:lnTo>
                    <a:pt x="82" y="274"/>
                  </a:lnTo>
                  <a:lnTo>
                    <a:pt x="84" y="278"/>
                  </a:lnTo>
                  <a:lnTo>
                    <a:pt x="86" y="280"/>
                  </a:lnTo>
                  <a:lnTo>
                    <a:pt x="88" y="280"/>
                  </a:lnTo>
                  <a:lnTo>
                    <a:pt x="232" y="280"/>
                  </a:lnTo>
                  <a:lnTo>
                    <a:pt x="232" y="280"/>
                  </a:lnTo>
                  <a:lnTo>
                    <a:pt x="236" y="280"/>
                  </a:lnTo>
                  <a:lnTo>
                    <a:pt x="238" y="278"/>
                  </a:lnTo>
                  <a:lnTo>
                    <a:pt x="240" y="274"/>
                  </a:lnTo>
                  <a:lnTo>
                    <a:pt x="240" y="272"/>
                  </a:lnTo>
                  <a:lnTo>
                    <a:pt x="240" y="272"/>
                  </a:lnTo>
                  <a:close/>
                  <a:moveTo>
                    <a:pt x="262" y="84"/>
                  </a:moveTo>
                  <a:lnTo>
                    <a:pt x="244" y="66"/>
                  </a:lnTo>
                  <a:lnTo>
                    <a:pt x="220" y="66"/>
                  </a:lnTo>
                  <a:lnTo>
                    <a:pt x="220" y="42"/>
                  </a:lnTo>
                  <a:lnTo>
                    <a:pt x="202" y="24"/>
                  </a:lnTo>
                  <a:lnTo>
                    <a:pt x="202" y="84"/>
                  </a:lnTo>
                  <a:lnTo>
                    <a:pt x="262" y="8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13" name="Group 12"/>
          <p:cNvGrpSpPr/>
          <p:nvPr/>
        </p:nvGrpSpPr>
        <p:grpSpPr>
          <a:xfrm>
            <a:off x="4587980" y="2511825"/>
            <a:ext cx="612000" cy="612000"/>
            <a:chOff x="2342233" y="3474401"/>
            <a:chExt cx="612000" cy="612000"/>
          </a:xfrm>
        </p:grpSpPr>
        <p:sp>
          <p:nvSpPr>
            <p:cNvPr id="14" name="Oval 13"/>
            <p:cNvSpPr/>
            <p:nvPr/>
          </p:nvSpPr>
          <p:spPr bwMode="ltGray">
            <a:xfrm>
              <a:off x="2342233" y="3474401"/>
              <a:ext cx="612000" cy="612000"/>
            </a:xfrm>
            <a:prstGeom prst="ellipse">
              <a:avLst/>
            </a:prstGeom>
            <a:solidFill>
              <a:schemeClr val="tx2"/>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smtClean="0">
                <a:solidFill>
                  <a:schemeClr val="bg1"/>
                </a:solidFill>
                <a:latin typeface="Georgia" pitchFamily="18" charset="0"/>
              </a:endParaRPr>
            </a:p>
          </p:txBody>
        </p:sp>
        <p:sp>
          <p:nvSpPr>
            <p:cNvPr id="15" name="Freeform 4897"/>
            <p:cNvSpPr>
              <a:spLocks noEditPoints="1"/>
            </p:cNvSpPr>
            <p:nvPr/>
          </p:nvSpPr>
          <p:spPr bwMode="auto">
            <a:xfrm>
              <a:off x="2502740" y="3554044"/>
              <a:ext cx="290986" cy="470427"/>
            </a:xfrm>
            <a:custGeom>
              <a:avLst/>
              <a:gdLst>
                <a:gd name="T0" fmla="*/ 94 w 240"/>
                <a:gd name="T1" fmla="*/ 388 h 388"/>
                <a:gd name="T2" fmla="*/ 86 w 240"/>
                <a:gd name="T3" fmla="*/ 378 h 388"/>
                <a:gd name="T4" fmla="*/ 96 w 240"/>
                <a:gd name="T5" fmla="*/ 368 h 388"/>
                <a:gd name="T6" fmla="*/ 150 w 240"/>
                <a:gd name="T7" fmla="*/ 372 h 388"/>
                <a:gd name="T8" fmla="*/ 152 w 240"/>
                <a:gd name="T9" fmla="*/ 382 h 388"/>
                <a:gd name="T10" fmla="*/ 144 w 240"/>
                <a:gd name="T11" fmla="*/ 388 h 388"/>
                <a:gd name="T12" fmla="*/ 164 w 240"/>
                <a:gd name="T13" fmla="*/ 340 h 388"/>
                <a:gd name="T14" fmla="*/ 84 w 240"/>
                <a:gd name="T15" fmla="*/ 336 h 388"/>
                <a:gd name="T16" fmla="*/ 74 w 240"/>
                <a:gd name="T17" fmla="*/ 346 h 388"/>
                <a:gd name="T18" fmla="*/ 80 w 240"/>
                <a:gd name="T19" fmla="*/ 356 h 388"/>
                <a:gd name="T20" fmla="*/ 160 w 240"/>
                <a:gd name="T21" fmla="*/ 356 h 388"/>
                <a:gd name="T22" fmla="*/ 166 w 240"/>
                <a:gd name="T23" fmla="*/ 346 h 388"/>
                <a:gd name="T24" fmla="*/ 178 w 240"/>
                <a:gd name="T25" fmla="*/ 268 h 388"/>
                <a:gd name="T26" fmla="*/ 198 w 240"/>
                <a:gd name="T27" fmla="*/ 218 h 388"/>
                <a:gd name="T28" fmla="*/ 230 w 240"/>
                <a:gd name="T29" fmla="*/ 168 h 388"/>
                <a:gd name="T30" fmla="*/ 240 w 240"/>
                <a:gd name="T31" fmla="*/ 122 h 388"/>
                <a:gd name="T32" fmla="*/ 224 w 240"/>
                <a:gd name="T33" fmla="*/ 58 h 388"/>
                <a:gd name="T34" fmla="*/ 184 w 240"/>
                <a:gd name="T35" fmla="*/ 16 h 388"/>
                <a:gd name="T36" fmla="*/ 134 w 240"/>
                <a:gd name="T37" fmla="*/ 0 h 388"/>
                <a:gd name="T38" fmla="*/ 92 w 240"/>
                <a:gd name="T39" fmla="*/ 2 h 388"/>
                <a:gd name="T40" fmla="*/ 46 w 240"/>
                <a:gd name="T41" fmla="*/ 22 h 388"/>
                <a:gd name="T42" fmla="*/ 8 w 240"/>
                <a:gd name="T43" fmla="*/ 78 h 388"/>
                <a:gd name="T44" fmla="*/ 0 w 240"/>
                <a:gd name="T45" fmla="*/ 136 h 388"/>
                <a:gd name="T46" fmla="*/ 20 w 240"/>
                <a:gd name="T47" fmla="*/ 184 h 388"/>
                <a:gd name="T48" fmla="*/ 48 w 240"/>
                <a:gd name="T49" fmla="*/ 228 h 388"/>
                <a:gd name="T50" fmla="*/ 64 w 240"/>
                <a:gd name="T51" fmla="*/ 286 h 388"/>
                <a:gd name="T52" fmla="*/ 70 w 240"/>
                <a:gd name="T53" fmla="*/ 318 h 388"/>
                <a:gd name="T54" fmla="*/ 160 w 240"/>
                <a:gd name="T55" fmla="*/ 322 h 388"/>
                <a:gd name="T56" fmla="*/ 176 w 240"/>
                <a:gd name="T57" fmla="*/ 306 h 388"/>
                <a:gd name="T58" fmla="*/ 46 w 240"/>
                <a:gd name="T59" fmla="*/ 168 h 388"/>
                <a:gd name="T60" fmla="*/ 32 w 240"/>
                <a:gd name="T61" fmla="*/ 122 h 388"/>
                <a:gd name="T62" fmla="*/ 60 w 240"/>
                <a:gd name="T63" fmla="*/ 52 h 388"/>
                <a:gd name="T64" fmla="*/ 120 w 240"/>
                <a:gd name="T65" fmla="*/ 32 h 388"/>
                <a:gd name="T66" fmla="*/ 166 w 240"/>
                <a:gd name="T67" fmla="*/ 42 h 388"/>
                <a:gd name="T68" fmla="*/ 206 w 240"/>
                <a:gd name="T69" fmla="*/ 98 h 388"/>
                <a:gd name="T70" fmla="*/ 202 w 240"/>
                <a:gd name="T71" fmla="*/ 154 h 388"/>
                <a:gd name="T72" fmla="*/ 172 w 240"/>
                <a:gd name="T73" fmla="*/ 198 h 388"/>
                <a:gd name="T74" fmla="*/ 146 w 240"/>
                <a:gd name="T75" fmla="*/ 270 h 388"/>
                <a:gd name="T76" fmla="*/ 94 w 240"/>
                <a:gd name="T77" fmla="*/ 270 h 388"/>
                <a:gd name="T78" fmla="*/ 68 w 240"/>
                <a:gd name="T79" fmla="*/ 198 h 388"/>
                <a:gd name="T80" fmla="*/ 74 w 240"/>
                <a:gd name="T81" fmla="*/ 118 h 388"/>
                <a:gd name="T82" fmla="*/ 88 w 240"/>
                <a:gd name="T83" fmla="*/ 84 h 388"/>
                <a:gd name="T84" fmla="*/ 116 w 240"/>
                <a:gd name="T85" fmla="*/ 74 h 388"/>
                <a:gd name="T86" fmla="*/ 126 w 240"/>
                <a:gd name="T87" fmla="*/ 68 h 388"/>
                <a:gd name="T88" fmla="*/ 124 w 240"/>
                <a:gd name="T89" fmla="*/ 58 h 388"/>
                <a:gd name="T90" fmla="*/ 106 w 240"/>
                <a:gd name="T91" fmla="*/ 56 h 388"/>
                <a:gd name="T92" fmla="*/ 66 w 240"/>
                <a:gd name="T93" fmla="*/ 80 h 388"/>
                <a:gd name="T94" fmla="*/ 54 w 240"/>
                <a:gd name="T95" fmla="*/ 118 h 388"/>
                <a:gd name="T96" fmla="*/ 64 w 240"/>
                <a:gd name="T97" fmla="*/ 128 h 388"/>
                <a:gd name="T98" fmla="*/ 74 w 240"/>
                <a:gd name="T99" fmla="*/ 1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0" h="388">
                  <a:moveTo>
                    <a:pt x="144" y="388"/>
                  </a:moveTo>
                  <a:lnTo>
                    <a:pt x="96" y="388"/>
                  </a:lnTo>
                  <a:lnTo>
                    <a:pt x="96" y="388"/>
                  </a:lnTo>
                  <a:lnTo>
                    <a:pt x="94" y="388"/>
                  </a:lnTo>
                  <a:lnTo>
                    <a:pt x="90" y="386"/>
                  </a:lnTo>
                  <a:lnTo>
                    <a:pt x="88" y="382"/>
                  </a:lnTo>
                  <a:lnTo>
                    <a:pt x="86" y="378"/>
                  </a:lnTo>
                  <a:lnTo>
                    <a:pt x="86" y="378"/>
                  </a:lnTo>
                  <a:lnTo>
                    <a:pt x="88" y="374"/>
                  </a:lnTo>
                  <a:lnTo>
                    <a:pt x="90" y="372"/>
                  </a:lnTo>
                  <a:lnTo>
                    <a:pt x="94" y="370"/>
                  </a:lnTo>
                  <a:lnTo>
                    <a:pt x="96" y="368"/>
                  </a:lnTo>
                  <a:lnTo>
                    <a:pt x="144" y="368"/>
                  </a:lnTo>
                  <a:lnTo>
                    <a:pt x="144" y="368"/>
                  </a:lnTo>
                  <a:lnTo>
                    <a:pt x="146" y="370"/>
                  </a:lnTo>
                  <a:lnTo>
                    <a:pt x="150" y="372"/>
                  </a:lnTo>
                  <a:lnTo>
                    <a:pt x="152" y="374"/>
                  </a:lnTo>
                  <a:lnTo>
                    <a:pt x="154" y="378"/>
                  </a:lnTo>
                  <a:lnTo>
                    <a:pt x="154" y="378"/>
                  </a:lnTo>
                  <a:lnTo>
                    <a:pt x="152" y="382"/>
                  </a:lnTo>
                  <a:lnTo>
                    <a:pt x="150" y="386"/>
                  </a:lnTo>
                  <a:lnTo>
                    <a:pt x="146" y="388"/>
                  </a:lnTo>
                  <a:lnTo>
                    <a:pt x="144" y="388"/>
                  </a:lnTo>
                  <a:lnTo>
                    <a:pt x="144" y="388"/>
                  </a:lnTo>
                  <a:close/>
                  <a:moveTo>
                    <a:pt x="166" y="346"/>
                  </a:moveTo>
                  <a:lnTo>
                    <a:pt x="166" y="346"/>
                  </a:lnTo>
                  <a:lnTo>
                    <a:pt x="166" y="344"/>
                  </a:lnTo>
                  <a:lnTo>
                    <a:pt x="164" y="340"/>
                  </a:lnTo>
                  <a:lnTo>
                    <a:pt x="160" y="338"/>
                  </a:lnTo>
                  <a:lnTo>
                    <a:pt x="156" y="336"/>
                  </a:lnTo>
                  <a:lnTo>
                    <a:pt x="84" y="336"/>
                  </a:lnTo>
                  <a:lnTo>
                    <a:pt x="84" y="336"/>
                  </a:lnTo>
                  <a:lnTo>
                    <a:pt x="80" y="338"/>
                  </a:lnTo>
                  <a:lnTo>
                    <a:pt x="76" y="340"/>
                  </a:lnTo>
                  <a:lnTo>
                    <a:pt x="74" y="344"/>
                  </a:lnTo>
                  <a:lnTo>
                    <a:pt x="74" y="346"/>
                  </a:lnTo>
                  <a:lnTo>
                    <a:pt x="74" y="346"/>
                  </a:lnTo>
                  <a:lnTo>
                    <a:pt x="74" y="350"/>
                  </a:lnTo>
                  <a:lnTo>
                    <a:pt x="76" y="354"/>
                  </a:lnTo>
                  <a:lnTo>
                    <a:pt x="80" y="356"/>
                  </a:lnTo>
                  <a:lnTo>
                    <a:pt x="84" y="356"/>
                  </a:lnTo>
                  <a:lnTo>
                    <a:pt x="156" y="356"/>
                  </a:lnTo>
                  <a:lnTo>
                    <a:pt x="156" y="356"/>
                  </a:lnTo>
                  <a:lnTo>
                    <a:pt x="160" y="356"/>
                  </a:lnTo>
                  <a:lnTo>
                    <a:pt x="164" y="354"/>
                  </a:lnTo>
                  <a:lnTo>
                    <a:pt x="166" y="350"/>
                  </a:lnTo>
                  <a:lnTo>
                    <a:pt x="166" y="346"/>
                  </a:lnTo>
                  <a:lnTo>
                    <a:pt x="166" y="346"/>
                  </a:lnTo>
                  <a:close/>
                  <a:moveTo>
                    <a:pt x="176" y="306"/>
                  </a:moveTo>
                  <a:lnTo>
                    <a:pt x="176" y="306"/>
                  </a:lnTo>
                  <a:lnTo>
                    <a:pt x="176" y="286"/>
                  </a:lnTo>
                  <a:lnTo>
                    <a:pt x="178" y="268"/>
                  </a:lnTo>
                  <a:lnTo>
                    <a:pt x="182" y="252"/>
                  </a:lnTo>
                  <a:lnTo>
                    <a:pt x="186" y="240"/>
                  </a:lnTo>
                  <a:lnTo>
                    <a:pt x="192" y="228"/>
                  </a:lnTo>
                  <a:lnTo>
                    <a:pt x="198" y="218"/>
                  </a:lnTo>
                  <a:lnTo>
                    <a:pt x="210" y="200"/>
                  </a:lnTo>
                  <a:lnTo>
                    <a:pt x="210" y="200"/>
                  </a:lnTo>
                  <a:lnTo>
                    <a:pt x="220" y="184"/>
                  </a:lnTo>
                  <a:lnTo>
                    <a:pt x="230" y="168"/>
                  </a:lnTo>
                  <a:lnTo>
                    <a:pt x="234" y="158"/>
                  </a:lnTo>
                  <a:lnTo>
                    <a:pt x="238" y="148"/>
                  </a:lnTo>
                  <a:lnTo>
                    <a:pt x="240" y="136"/>
                  </a:lnTo>
                  <a:lnTo>
                    <a:pt x="240" y="122"/>
                  </a:lnTo>
                  <a:lnTo>
                    <a:pt x="240" y="122"/>
                  </a:lnTo>
                  <a:lnTo>
                    <a:pt x="238" y="100"/>
                  </a:lnTo>
                  <a:lnTo>
                    <a:pt x="232" y="78"/>
                  </a:lnTo>
                  <a:lnTo>
                    <a:pt x="224" y="58"/>
                  </a:lnTo>
                  <a:lnTo>
                    <a:pt x="210" y="38"/>
                  </a:lnTo>
                  <a:lnTo>
                    <a:pt x="202" y="30"/>
                  </a:lnTo>
                  <a:lnTo>
                    <a:pt x="194" y="22"/>
                  </a:lnTo>
                  <a:lnTo>
                    <a:pt x="184" y="16"/>
                  </a:lnTo>
                  <a:lnTo>
                    <a:pt x="174" y="10"/>
                  </a:lnTo>
                  <a:lnTo>
                    <a:pt x="162" y="6"/>
                  </a:lnTo>
                  <a:lnTo>
                    <a:pt x="148" y="2"/>
                  </a:lnTo>
                  <a:lnTo>
                    <a:pt x="134" y="0"/>
                  </a:lnTo>
                  <a:lnTo>
                    <a:pt x="120" y="0"/>
                  </a:lnTo>
                  <a:lnTo>
                    <a:pt x="120" y="0"/>
                  </a:lnTo>
                  <a:lnTo>
                    <a:pt x="106" y="0"/>
                  </a:lnTo>
                  <a:lnTo>
                    <a:pt x="92" y="2"/>
                  </a:lnTo>
                  <a:lnTo>
                    <a:pt x="78" y="6"/>
                  </a:lnTo>
                  <a:lnTo>
                    <a:pt x="66" y="10"/>
                  </a:lnTo>
                  <a:lnTo>
                    <a:pt x="56" y="16"/>
                  </a:lnTo>
                  <a:lnTo>
                    <a:pt x="46" y="22"/>
                  </a:lnTo>
                  <a:lnTo>
                    <a:pt x="38" y="30"/>
                  </a:lnTo>
                  <a:lnTo>
                    <a:pt x="30" y="38"/>
                  </a:lnTo>
                  <a:lnTo>
                    <a:pt x="16" y="58"/>
                  </a:lnTo>
                  <a:lnTo>
                    <a:pt x="8" y="78"/>
                  </a:lnTo>
                  <a:lnTo>
                    <a:pt x="2" y="100"/>
                  </a:lnTo>
                  <a:lnTo>
                    <a:pt x="0" y="122"/>
                  </a:lnTo>
                  <a:lnTo>
                    <a:pt x="0" y="122"/>
                  </a:lnTo>
                  <a:lnTo>
                    <a:pt x="0" y="136"/>
                  </a:lnTo>
                  <a:lnTo>
                    <a:pt x="2" y="148"/>
                  </a:lnTo>
                  <a:lnTo>
                    <a:pt x="6" y="158"/>
                  </a:lnTo>
                  <a:lnTo>
                    <a:pt x="10" y="168"/>
                  </a:lnTo>
                  <a:lnTo>
                    <a:pt x="20" y="184"/>
                  </a:lnTo>
                  <a:lnTo>
                    <a:pt x="30" y="200"/>
                  </a:lnTo>
                  <a:lnTo>
                    <a:pt x="30" y="200"/>
                  </a:lnTo>
                  <a:lnTo>
                    <a:pt x="42" y="218"/>
                  </a:lnTo>
                  <a:lnTo>
                    <a:pt x="48" y="228"/>
                  </a:lnTo>
                  <a:lnTo>
                    <a:pt x="54" y="240"/>
                  </a:lnTo>
                  <a:lnTo>
                    <a:pt x="58" y="252"/>
                  </a:lnTo>
                  <a:lnTo>
                    <a:pt x="62" y="268"/>
                  </a:lnTo>
                  <a:lnTo>
                    <a:pt x="64" y="286"/>
                  </a:lnTo>
                  <a:lnTo>
                    <a:pt x="64" y="306"/>
                  </a:lnTo>
                  <a:lnTo>
                    <a:pt x="64" y="306"/>
                  </a:lnTo>
                  <a:lnTo>
                    <a:pt x="66" y="312"/>
                  </a:lnTo>
                  <a:lnTo>
                    <a:pt x="70" y="318"/>
                  </a:lnTo>
                  <a:lnTo>
                    <a:pt x="74" y="322"/>
                  </a:lnTo>
                  <a:lnTo>
                    <a:pt x="80" y="322"/>
                  </a:lnTo>
                  <a:lnTo>
                    <a:pt x="160" y="322"/>
                  </a:lnTo>
                  <a:lnTo>
                    <a:pt x="160" y="322"/>
                  </a:lnTo>
                  <a:lnTo>
                    <a:pt x="166" y="322"/>
                  </a:lnTo>
                  <a:lnTo>
                    <a:pt x="170" y="318"/>
                  </a:lnTo>
                  <a:lnTo>
                    <a:pt x="174" y="312"/>
                  </a:lnTo>
                  <a:lnTo>
                    <a:pt x="176" y="306"/>
                  </a:lnTo>
                  <a:lnTo>
                    <a:pt x="176" y="306"/>
                  </a:lnTo>
                  <a:close/>
                  <a:moveTo>
                    <a:pt x="56" y="180"/>
                  </a:moveTo>
                  <a:lnTo>
                    <a:pt x="56" y="180"/>
                  </a:lnTo>
                  <a:lnTo>
                    <a:pt x="46" y="168"/>
                  </a:lnTo>
                  <a:lnTo>
                    <a:pt x="38" y="154"/>
                  </a:lnTo>
                  <a:lnTo>
                    <a:pt x="34" y="140"/>
                  </a:lnTo>
                  <a:lnTo>
                    <a:pt x="32" y="122"/>
                  </a:lnTo>
                  <a:lnTo>
                    <a:pt x="32" y="122"/>
                  </a:lnTo>
                  <a:lnTo>
                    <a:pt x="34" y="98"/>
                  </a:lnTo>
                  <a:lnTo>
                    <a:pt x="40" y="80"/>
                  </a:lnTo>
                  <a:lnTo>
                    <a:pt x="50" y="64"/>
                  </a:lnTo>
                  <a:lnTo>
                    <a:pt x="60" y="52"/>
                  </a:lnTo>
                  <a:lnTo>
                    <a:pt x="74" y="42"/>
                  </a:lnTo>
                  <a:lnTo>
                    <a:pt x="90" y="36"/>
                  </a:lnTo>
                  <a:lnTo>
                    <a:pt x="104" y="32"/>
                  </a:lnTo>
                  <a:lnTo>
                    <a:pt x="120" y="32"/>
                  </a:lnTo>
                  <a:lnTo>
                    <a:pt x="120" y="32"/>
                  </a:lnTo>
                  <a:lnTo>
                    <a:pt x="136" y="32"/>
                  </a:lnTo>
                  <a:lnTo>
                    <a:pt x="150" y="36"/>
                  </a:lnTo>
                  <a:lnTo>
                    <a:pt x="166" y="42"/>
                  </a:lnTo>
                  <a:lnTo>
                    <a:pt x="180" y="52"/>
                  </a:lnTo>
                  <a:lnTo>
                    <a:pt x="190" y="64"/>
                  </a:lnTo>
                  <a:lnTo>
                    <a:pt x="200" y="80"/>
                  </a:lnTo>
                  <a:lnTo>
                    <a:pt x="206" y="98"/>
                  </a:lnTo>
                  <a:lnTo>
                    <a:pt x="208" y="122"/>
                  </a:lnTo>
                  <a:lnTo>
                    <a:pt x="208" y="122"/>
                  </a:lnTo>
                  <a:lnTo>
                    <a:pt x="206" y="140"/>
                  </a:lnTo>
                  <a:lnTo>
                    <a:pt x="202" y="154"/>
                  </a:lnTo>
                  <a:lnTo>
                    <a:pt x="194" y="168"/>
                  </a:lnTo>
                  <a:lnTo>
                    <a:pt x="184" y="180"/>
                  </a:lnTo>
                  <a:lnTo>
                    <a:pt x="184" y="180"/>
                  </a:lnTo>
                  <a:lnTo>
                    <a:pt x="172" y="198"/>
                  </a:lnTo>
                  <a:lnTo>
                    <a:pt x="158" y="222"/>
                  </a:lnTo>
                  <a:lnTo>
                    <a:pt x="154" y="236"/>
                  </a:lnTo>
                  <a:lnTo>
                    <a:pt x="148" y="252"/>
                  </a:lnTo>
                  <a:lnTo>
                    <a:pt x="146" y="270"/>
                  </a:lnTo>
                  <a:lnTo>
                    <a:pt x="144" y="290"/>
                  </a:lnTo>
                  <a:lnTo>
                    <a:pt x="96" y="290"/>
                  </a:lnTo>
                  <a:lnTo>
                    <a:pt x="96" y="290"/>
                  </a:lnTo>
                  <a:lnTo>
                    <a:pt x="94" y="270"/>
                  </a:lnTo>
                  <a:lnTo>
                    <a:pt x="92" y="252"/>
                  </a:lnTo>
                  <a:lnTo>
                    <a:pt x="86" y="236"/>
                  </a:lnTo>
                  <a:lnTo>
                    <a:pt x="82" y="222"/>
                  </a:lnTo>
                  <a:lnTo>
                    <a:pt x="68" y="198"/>
                  </a:lnTo>
                  <a:lnTo>
                    <a:pt x="56" y="180"/>
                  </a:lnTo>
                  <a:lnTo>
                    <a:pt x="56" y="180"/>
                  </a:lnTo>
                  <a:close/>
                  <a:moveTo>
                    <a:pt x="74" y="118"/>
                  </a:moveTo>
                  <a:lnTo>
                    <a:pt x="74" y="118"/>
                  </a:lnTo>
                  <a:lnTo>
                    <a:pt x="76" y="108"/>
                  </a:lnTo>
                  <a:lnTo>
                    <a:pt x="78" y="98"/>
                  </a:lnTo>
                  <a:lnTo>
                    <a:pt x="82" y="90"/>
                  </a:lnTo>
                  <a:lnTo>
                    <a:pt x="88" y="84"/>
                  </a:lnTo>
                  <a:lnTo>
                    <a:pt x="94" y="80"/>
                  </a:lnTo>
                  <a:lnTo>
                    <a:pt x="102" y="78"/>
                  </a:lnTo>
                  <a:lnTo>
                    <a:pt x="110" y="76"/>
                  </a:lnTo>
                  <a:lnTo>
                    <a:pt x="116" y="74"/>
                  </a:lnTo>
                  <a:lnTo>
                    <a:pt x="116" y="74"/>
                  </a:lnTo>
                  <a:lnTo>
                    <a:pt x="120" y="74"/>
                  </a:lnTo>
                  <a:lnTo>
                    <a:pt x="124" y="72"/>
                  </a:lnTo>
                  <a:lnTo>
                    <a:pt x="126" y="68"/>
                  </a:lnTo>
                  <a:lnTo>
                    <a:pt x="126" y="64"/>
                  </a:lnTo>
                  <a:lnTo>
                    <a:pt x="126" y="64"/>
                  </a:lnTo>
                  <a:lnTo>
                    <a:pt x="126" y="62"/>
                  </a:lnTo>
                  <a:lnTo>
                    <a:pt x="124" y="58"/>
                  </a:lnTo>
                  <a:lnTo>
                    <a:pt x="120" y="56"/>
                  </a:lnTo>
                  <a:lnTo>
                    <a:pt x="116" y="54"/>
                  </a:lnTo>
                  <a:lnTo>
                    <a:pt x="116" y="54"/>
                  </a:lnTo>
                  <a:lnTo>
                    <a:pt x="106" y="56"/>
                  </a:lnTo>
                  <a:lnTo>
                    <a:pt x="94" y="58"/>
                  </a:lnTo>
                  <a:lnTo>
                    <a:pt x="84" y="64"/>
                  </a:lnTo>
                  <a:lnTo>
                    <a:pt x="74" y="70"/>
                  </a:lnTo>
                  <a:lnTo>
                    <a:pt x="66" y="80"/>
                  </a:lnTo>
                  <a:lnTo>
                    <a:pt x="60" y="90"/>
                  </a:lnTo>
                  <a:lnTo>
                    <a:pt x="56" y="104"/>
                  </a:lnTo>
                  <a:lnTo>
                    <a:pt x="54" y="118"/>
                  </a:lnTo>
                  <a:lnTo>
                    <a:pt x="54" y="118"/>
                  </a:lnTo>
                  <a:lnTo>
                    <a:pt x="56" y="122"/>
                  </a:lnTo>
                  <a:lnTo>
                    <a:pt x="58" y="126"/>
                  </a:lnTo>
                  <a:lnTo>
                    <a:pt x="60" y="128"/>
                  </a:lnTo>
                  <a:lnTo>
                    <a:pt x="64" y="128"/>
                  </a:lnTo>
                  <a:lnTo>
                    <a:pt x="64" y="128"/>
                  </a:lnTo>
                  <a:lnTo>
                    <a:pt x="68" y="128"/>
                  </a:lnTo>
                  <a:lnTo>
                    <a:pt x="72" y="126"/>
                  </a:lnTo>
                  <a:lnTo>
                    <a:pt x="74" y="122"/>
                  </a:lnTo>
                  <a:lnTo>
                    <a:pt x="74" y="118"/>
                  </a:lnTo>
                  <a:lnTo>
                    <a:pt x="74" y="1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2" name="Group 21"/>
          <p:cNvGrpSpPr/>
          <p:nvPr/>
        </p:nvGrpSpPr>
        <p:grpSpPr>
          <a:xfrm>
            <a:off x="4586196" y="4211216"/>
            <a:ext cx="612000" cy="612000"/>
            <a:chOff x="1467520" y="2258092"/>
            <a:chExt cx="612000" cy="612000"/>
          </a:xfrm>
        </p:grpSpPr>
        <p:sp>
          <p:nvSpPr>
            <p:cNvPr id="23" name="Oval 22"/>
            <p:cNvSpPr/>
            <p:nvPr/>
          </p:nvSpPr>
          <p:spPr bwMode="ltGray">
            <a:xfrm>
              <a:off x="1467520" y="2258092"/>
              <a:ext cx="612000" cy="612000"/>
            </a:xfrm>
            <a:prstGeom prst="ellipse">
              <a:avLst/>
            </a:prstGeom>
            <a:solidFill>
              <a:schemeClr val="tx2"/>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smtClean="0">
                <a:solidFill>
                  <a:schemeClr val="bg1"/>
                </a:solidFill>
                <a:latin typeface="Georgia" pitchFamily="18" charset="0"/>
              </a:endParaRPr>
            </a:p>
          </p:txBody>
        </p:sp>
        <p:sp>
          <p:nvSpPr>
            <p:cNvPr id="24" name="Freeform 4888"/>
            <p:cNvSpPr>
              <a:spLocks noEditPoints="1"/>
            </p:cNvSpPr>
            <p:nvPr/>
          </p:nvSpPr>
          <p:spPr bwMode="auto">
            <a:xfrm>
              <a:off x="1543157" y="2426474"/>
              <a:ext cx="460727" cy="281286"/>
            </a:xfrm>
            <a:custGeom>
              <a:avLst/>
              <a:gdLst>
                <a:gd name="T0" fmla="*/ 190 w 380"/>
                <a:gd name="T1" fmla="*/ 0 h 232"/>
                <a:gd name="T2" fmla="*/ 130 w 380"/>
                <a:gd name="T3" fmla="*/ 8 h 232"/>
                <a:gd name="T4" fmla="*/ 78 w 380"/>
                <a:gd name="T5" fmla="*/ 32 h 232"/>
                <a:gd name="T6" fmla="*/ 34 w 380"/>
                <a:gd name="T7" fmla="*/ 68 h 232"/>
                <a:gd name="T8" fmla="*/ 0 w 380"/>
                <a:gd name="T9" fmla="*/ 116 h 232"/>
                <a:gd name="T10" fmla="*/ 16 w 380"/>
                <a:gd name="T11" fmla="*/ 140 h 232"/>
                <a:gd name="T12" fmla="*/ 54 w 380"/>
                <a:gd name="T13" fmla="*/ 184 h 232"/>
                <a:gd name="T14" fmla="*/ 102 w 380"/>
                <a:gd name="T15" fmla="*/ 214 h 232"/>
                <a:gd name="T16" fmla="*/ 160 w 380"/>
                <a:gd name="T17" fmla="*/ 230 h 232"/>
                <a:gd name="T18" fmla="*/ 190 w 380"/>
                <a:gd name="T19" fmla="*/ 232 h 232"/>
                <a:gd name="T20" fmla="*/ 250 w 380"/>
                <a:gd name="T21" fmla="*/ 224 h 232"/>
                <a:gd name="T22" fmla="*/ 302 w 380"/>
                <a:gd name="T23" fmla="*/ 200 h 232"/>
                <a:gd name="T24" fmla="*/ 346 w 380"/>
                <a:gd name="T25" fmla="*/ 164 h 232"/>
                <a:gd name="T26" fmla="*/ 380 w 380"/>
                <a:gd name="T27" fmla="*/ 116 h 232"/>
                <a:gd name="T28" fmla="*/ 364 w 380"/>
                <a:gd name="T29" fmla="*/ 92 h 232"/>
                <a:gd name="T30" fmla="*/ 326 w 380"/>
                <a:gd name="T31" fmla="*/ 48 h 232"/>
                <a:gd name="T32" fmla="*/ 278 w 380"/>
                <a:gd name="T33" fmla="*/ 18 h 232"/>
                <a:gd name="T34" fmla="*/ 220 w 380"/>
                <a:gd name="T35" fmla="*/ 2 h 232"/>
                <a:gd name="T36" fmla="*/ 190 w 380"/>
                <a:gd name="T37" fmla="*/ 0 h 232"/>
                <a:gd name="T38" fmla="*/ 190 w 380"/>
                <a:gd name="T39" fmla="*/ 212 h 232"/>
                <a:gd name="T40" fmla="*/ 152 w 380"/>
                <a:gd name="T41" fmla="*/ 204 h 232"/>
                <a:gd name="T42" fmla="*/ 122 w 380"/>
                <a:gd name="T43" fmla="*/ 184 h 232"/>
                <a:gd name="T44" fmla="*/ 102 w 380"/>
                <a:gd name="T45" fmla="*/ 154 h 232"/>
                <a:gd name="T46" fmla="*/ 94 w 380"/>
                <a:gd name="T47" fmla="*/ 116 h 232"/>
                <a:gd name="T48" fmla="*/ 96 w 380"/>
                <a:gd name="T49" fmla="*/ 96 h 232"/>
                <a:gd name="T50" fmla="*/ 110 w 380"/>
                <a:gd name="T51" fmla="*/ 62 h 232"/>
                <a:gd name="T52" fmla="*/ 136 w 380"/>
                <a:gd name="T53" fmla="*/ 36 h 232"/>
                <a:gd name="T54" fmla="*/ 170 w 380"/>
                <a:gd name="T55" fmla="*/ 22 h 232"/>
                <a:gd name="T56" fmla="*/ 190 w 380"/>
                <a:gd name="T57" fmla="*/ 20 h 232"/>
                <a:gd name="T58" fmla="*/ 228 w 380"/>
                <a:gd name="T59" fmla="*/ 28 h 232"/>
                <a:gd name="T60" fmla="*/ 258 w 380"/>
                <a:gd name="T61" fmla="*/ 48 h 232"/>
                <a:gd name="T62" fmla="*/ 278 w 380"/>
                <a:gd name="T63" fmla="*/ 78 h 232"/>
                <a:gd name="T64" fmla="*/ 286 w 380"/>
                <a:gd name="T65" fmla="*/ 116 h 232"/>
                <a:gd name="T66" fmla="*/ 284 w 380"/>
                <a:gd name="T67" fmla="*/ 136 h 232"/>
                <a:gd name="T68" fmla="*/ 270 w 380"/>
                <a:gd name="T69" fmla="*/ 170 h 232"/>
                <a:gd name="T70" fmla="*/ 244 w 380"/>
                <a:gd name="T71" fmla="*/ 196 h 232"/>
                <a:gd name="T72" fmla="*/ 210 w 380"/>
                <a:gd name="T73" fmla="*/ 210 h 232"/>
                <a:gd name="T74" fmla="*/ 190 w 380"/>
                <a:gd name="T75" fmla="*/ 212 h 232"/>
                <a:gd name="T76" fmla="*/ 242 w 380"/>
                <a:gd name="T77" fmla="*/ 116 h 232"/>
                <a:gd name="T78" fmla="*/ 238 w 380"/>
                <a:gd name="T79" fmla="*/ 136 h 232"/>
                <a:gd name="T80" fmla="*/ 228 w 380"/>
                <a:gd name="T81" fmla="*/ 154 h 232"/>
                <a:gd name="T82" fmla="*/ 210 w 380"/>
                <a:gd name="T83" fmla="*/ 164 h 232"/>
                <a:gd name="T84" fmla="*/ 190 w 380"/>
                <a:gd name="T85" fmla="*/ 168 h 232"/>
                <a:gd name="T86" fmla="*/ 180 w 380"/>
                <a:gd name="T87" fmla="*/ 168 h 232"/>
                <a:gd name="T88" fmla="*/ 160 w 380"/>
                <a:gd name="T89" fmla="*/ 160 h 232"/>
                <a:gd name="T90" fmla="*/ 146 w 380"/>
                <a:gd name="T91" fmla="*/ 146 h 232"/>
                <a:gd name="T92" fmla="*/ 138 w 380"/>
                <a:gd name="T93" fmla="*/ 126 h 232"/>
                <a:gd name="T94" fmla="*/ 138 w 380"/>
                <a:gd name="T95" fmla="*/ 116 h 232"/>
                <a:gd name="T96" fmla="*/ 142 w 380"/>
                <a:gd name="T97" fmla="*/ 96 h 232"/>
                <a:gd name="T98" fmla="*/ 152 w 380"/>
                <a:gd name="T99" fmla="*/ 78 h 232"/>
                <a:gd name="T100" fmla="*/ 170 w 380"/>
                <a:gd name="T101" fmla="*/ 68 h 232"/>
                <a:gd name="T102" fmla="*/ 190 w 380"/>
                <a:gd name="T103" fmla="*/ 64 h 232"/>
                <a:gd name="T104" fmla="*/ 200 w 380"/>
                <a:gd name="T105" fmla="*/ 64 h 232"/>
                <a:gd name="T106" fmla="*/ 220 w 380"/>
                <a:gd name="T107" fmla="*/ 72 h 232"/>
                <a:gd name="T108" fmla="*/ 234 w 380"/>
                <a:gd name="T109" fmla="*/ 86 h 232"/>
                <a:gd name="T110" fmla="*/ 242 w 380"/>
                <a:gd name="T111" fmla="*/ 106 h 232"/>
                <a:gd name="T112" fmla="*/ 242 w 380"/>
                <a:gd name="T113"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0" h="232">
                  <a:moveTo>
                    <a:pt x="190" y="0"/>
                  </a:moveTo>
                  <a:lnTo>
                    <a:pt x="190" y="0"/>
                  </a:lnTo>
                  <a:lnTo>
                    <a:pt x="160" y="2"/>
                  </a:lnTo>
                  <a:lnTo>
                    <a:pt x="130" y="8"/>
                  </a:lnTo>
                  <a:lnTo>
                    <a:pt x="102" y="18"/>
                  </a:lnTo>
                  <a:lnTo>
                    <a:pt x="78" y="32"/>
                  </a:lnTo>
                  <a:lnTo>
                    <a:pt x="54" y="48"/>
                  </a:lnTo>
                  <a:lnTo>
                    <a:pt x="34" y="68"/>
                  </a:lnTo>
                  <a:lnTo>
                    <a:pt x="16" y="92"/>
                  </a:lnTo>
                  <a:lnTo>
                    <a:pt x="0" y="116"/>
                  </a:lnTo>
                  <a:lnTo>
                    <a:pt x="0" y="116"/>
                  </a:lnTo>
                  <a:lnTo>
                    <a:pt x="16" y="140"/>
                  </a:lnTo>
                  <a:lnTo>
                    <a:pt x="34" y="164"/>
                  </a:lnTo>
                  <a:lnTo>
                    <a:pt x="54" y="184"/>
                  </a:lnTo>
                  <a:lnTo>
                    <a:pt x="78" y="200"/>
                  </a:lnTo>
                  <a:lnTo>
                    <a:pt x="102" y="214"/>
                  </a:lnTo>
                  <a:lnTo>
                    <a:pt x="130" y="224"/>
                  </a:lnTo>
                  <a:lnTo>
                    <a:pt x="160" y="230"/>
                  </a:lnTo>
                  <a:lnTo>
                    <a:pt x="190" y="232"/>
                  </a:lnTo>
                  <a:lnTo>
                    <a:pt x="190" y="232"/>
                  </a:lnTo>
                  <a:lnTo>
                    <a:pt x="220" y="230"/>
                  </a:lnTo>
                  <a:lnTo>
                    <a:pt x="250" y="224"/>
                  </a:lnTo>
                  <a:lnTo>
                    <a:pt x="278" y="214"/>
                  </a:lnTo>
                  <a:lnTo>
                    <a:pt x="302" y="200"/>
                  </a:lnTo>
                  <a:lnTo>
                    <a:pt x="326" y="184"/>
                  </a:lnTo>
                  <a:lnTo>
                    <a:pt x="346" y="164"/>
                  </a:lnTo>
                  <a:lnTo>
                    <a:pt x="364" y="140"/>
                  </a:lnTo>
                  <a:lnTo>
                    <a:pt x="380" y="116"/>
                  </a:lnTo>
                  <a:lnTo>
                    <a:pt x="380" y="116"/>
                  </a:lnTo>
                  <a:lnTo>
                    <a:pt x="364" y="92"/>
                  </a:lnTo>
                  <a:lnTo>
                    <a:pt x="346" y="68"/>
                  </a:lnTo>
                  <a:lnTo>
                    <a:pt x="326" y="48"/>
                  </a:lnTo>
                  <a:lnTo>
                    <a:pt x="302" y="32"/>
                  </a:lnTo>
                  <a:lnTo>
                    <a:pt x="278" y="18"/>
                  </a:lnTo>
                  <a:lnTo>
                    <a:pt x="250" y="8"/>
                  </a:lnTo>
                  <a:lnTo>
                    <a:pt x="220" y="2"/>
                  </a:lnTo>
                  <a:lnTo>
                    <a:pt x="190" y="0"/>
                  </a:lnTo>
                  <a:lnTo>
                    <a:pt x="190" y="0"/>
                  </a:lnTo>
                  <a:close/>
                  <a:moveTo>
                    <a:pt x="190" y="212"/>
                  </a:moveTo>
                  <a:lnTo>
                    <a:pt x="190" y="212"/>
                  </a:lnTo>
                  <a:lnTo>
                    <a:pt x="170" y="210"/>
                  </a:lnTo>
                  <a:lnTo>
                    <a:pt x="152" y="204"/>
                  </a:lnTo>
                  <a:lnTo>
                    <a:pt x="136" y="196"/>
                  </a:lnTo>
                  <a:lnTo>
                    <a:pt x="122" y="184"/>
                  </a:lnTo>
                  <a:lnTo>
                    <a:pt x="110" y="170"/>
                  </a:lnTo>
                  <a:lnTo>
                    <a:pt x="102" y="154"/>
                  </a:lnTo>
                  <a:lnTo>
                    <a:pt x="96" y="136"/>
                  </a:lnTo>
                  <a:lnTo>
                    <a:pt x="94" y="116"/>
                  </a:lnTo>
                  <a:lnTo>
                    <a:pt x="94" y="116"/>
                  </a:lnTo>
                  <a:lnTo>
                    <a:pt x="96" y="96"/>
                  </a:lnTo>
                  <a:lnTo>
                    <a:pt x="102" y="78"/>
                  </a:lnTo>
                  <a:lnTo>
                    <a:pt x="110" y="62"/>
                  </a:lnTo>
                  <a:lnTo>
                    <a:pt x="122" y="48"/>
                  </a:lnTo>
                  <a:lnTo>
                    <a:pt x="136" y="36"/>
                  </a:lnTo>
                  <a:lnTo>
                    <a:pt x="152" y="28"/>
                  </a:lnTo>
                  <a:lnTo>
                    <a:pt x="170" y="22"/>
                  </a:lnTo>
                  <a:lnTo>
                    <a:pt x="190" y="20"/>
                  </a:lnTo>
                  <a:lnTo>
                    <a:pt x="190" y="20"/>
                  </a:lnTo>
                  <a:lnTo>
                    <a:pt x="210" y="22"/>
                  </a:lnTo>
                  <a:lnTo>
                    <a:pt x="228" y="28"/>
                  </a:lnTo>
                  <a:lnTo>
                    <a:pt x="244" y="36"/>
                  </a:lnTo>
                  <a:lnTo>
                    <a:pt x="258" y="48"/>
                  </a:lnTo>
                  <a:lnTo>
                    <a:pt x="270" y="62"/>
                  </a:lnTo>
                  <a:lnTo>
                    <a:pt x="278" y="78"/>
                  </a:lnTo>
                  <a:lnTo>
                    <a:pt x="284" y="96"/>
                  </a:lnTo>
                  <a:lnTo>
                    <a:pt x="286" y="116"/>
                  </a:lnTo>
                  <a:lnTo>
                    <a:pt x="286" y="116"/>
                  </a:lnTo>
                  <a:lnTo>
                    <a:pt x="284" y="136"/>
                  </a:lnTo>
                  <a:lnTo>
                    <a:pt x="278" y="154"/>
                  </a:lnTo>
                  <a:lnTo>
                    <a:pt x="270" y="170"/>
                  </a:lnTo>
                  <a:lnTo>
                    <a:pt x="258" y="184"/>
                  </a:lnTo>
                  <a:lnTo>
                    <a:pt x="244" y="196"/>
                  </a:lnTo>
                  <a:lnTo>
                    <a:pt x="228" y="204"/>
                  </a:lnTo>
                  <a:lnTo>
                    <a:pt x="210" y="210"/>
                  </a:lnTo>
                  <a:lnTo>
                    <a:pt x="190" y="212"/>
                  </a:lnTo>
                  <a:lnTo>
                    <a:pt x="190" y="212"/>
                  </a:lnTo>
                  <a:close/>
                  <a:moveTo>
                    <a:pt x="242" y="116"/>
                  </a:moveTo>
                  <a:lnTo>
                    <a:pt x="242" y="116"/>
                  </a:lnTo>
                  <a:lnTo>
                    <a:pt x="242" y="126"/>
                  </a:lnTo>
                  <a:lnTo>
                    <a:pt x="238" y="136"/>
                  </a:lnTo>
                  <a:lnTo>
                    <a:pt x="234" y="146"/>
                  </a:lnTo>
                  <a:lnTo>
                    <a:pt x="228" y="154"/>
                  </a:lnTo>
                  <a:lnTo>
                    <a:pt x="220" y="160"/>
                  </a:lnTo>
                  <a:lnTo>
                    <a:pt x="210" y="164"/>
                  </a:lnTo>
                  <a:lnTo>
                    <a:pt x="200" y="168"/>
                  </a:lnTo>
                  <a:lnTo>
                    <a:pt x="190" y="168"/>
                  </a:lnTo>
                  <a:lnTo>
                    <a:pt x="190" y="168"/>
                  </a:lnTo>
                  <a:lnTo>
                    <a:pt x="180" y="168"/>
                  </a:lnTo>
                  <a:lnTo>
                    <a:pt x="170" y="164"/>
                  </a:lnTo>
                  <a:lnTo>
                    <a:pt x="160" y="160"/>
                  </a:lnTo>
                  <a:lnTo>
                    <a:pt x="152" y="154"/>
                  </a:lnTo>
                  <a:lnTo>
                    <a:pt x="146" y="146"/>
                  </a:lnTo>
                  <a:lnTo>
                    <a:pt x="142" y="136"/>
                  </a:lnTo>
                  <a:lnTo>
                    <a:pt x="138" y="126"/>
                  </a:lnTo>
                  <a:lnTo>
                    <a:pt x="138" y="116"/>
                  </a:lnTo>
                  <a:lnTo>
                    <a:pt x="138" y="116"/>
                  </a:lnTo>
                  <a:lnTo>
                    <a:pt x="138" y="106"/>
                  </a:lnTo>
                  <a:lnTo>
                    <a:pt x="142" y="96"/>
                  </a:lnTo>
                  <a:lnTo>
                    <a:pt x="146" y="86"/>
                  </a:lnTo>
                  <a:lnTo>
                    <a:pt x="152" y="78"/>
                  </a:lnTo>
                  <a:lnTo>
                    <a:pt x="160" y="72"/>
                  </a:lnTo>
                  <a:lnTo>
                    <a:pt x="170" y="68"/>
                  </a:lnTo>
                  <a:lnTo>
                    <a:pt x="180" y="64"/>
                  </a:lnTo>
                  <a:lnTo>
                    <a:pt x="190" y="64"/>
                  </a:lnTo>
                  <a:lnTo>
                    <a:pt x="190" y="64"/>
                  </a:lnTo>
                  <a:lnTo>
                    <a:pt x="200" y="64"/>
                  </a:lnTo>
                  <a:lnTo>
                    <a:pt x="210" y="68"/>
                  </a:lnTo>
                  <a:lnTo>
                    <a:pt x="220" y="72"/>
                  </a:lnTo>
                  <a:lnTo>
                    <a:pt x="228" y="78"/>
                  </a:lnTo>
                  <a:lnTo>
                    <a:pt x="234" y="86"/>
                  </a:lnTo>
                  <a:lnTo>
                    <a:pt x="238" y="96"/>
                  </a:lnTo>
                  <a:lnTo>
                    <a:pt x="242" y="106"/>
                  </a:lnTo>
                  <a:lnTo>
                    <a:pt x="242" y="116"/>
                  </a:lnTo>
                  <a:lnTo>
                    <a:pt x="242" y="11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5" name="Group 24"/>
          <p:cNvGrpSpPr/>
          <p:nvPr/>
        </p:nvGrpSpPr>
        <p:grpSpPr>
          <a:xfrm>
            <a:off x="4588232" y="5059603"/>
            <a:ext cx="612000" cy="612000"/>
            <a:chOff x="7573215" y="3474401"/>
            <a:chExt cx="612000" cy="612000"/>
          </a:xfrm>
        </p:grpSpPr>
        <p:sp>
          <p:nvSpPr>
            <p:cNvPr id="26" name="Oval 25"/>
            <p:cNvSpPr/>
            <p:nvPr/>
          </p:nvSpPr>
          <p:spPr bwMode="ltGray">
            <a:xfrm>
              <a:off x="7573215" y="3474401"/>
              <a:ext cx="612000" cy="612000"/>
            </a:xfrm>
            <a:prstGeom prst="ellipse">
              <a:avLst/>
            </a:prstGeom>
            <a:solidFill>
              <a:schemeClr val="tx2"/>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smtClean="0">
                <a:solidFill>
                  <a:schemeClr val="bg1"/>
                </a:solidFill>
                <a:latin typeface="Georgia" pitchFamily="18" charset="0"/>
              </a:endParaRPr>
            </a:p>
          </p:txBody>
        </p:sp>
        <p:sp>
          <p:nvSpPr>
            <p:cNvPr id="27" name="Freeform 4969"/>
            <p:cNvSpPr>
              <a:spLocks noEditPoints="1"/>
            </p:cNvSpPr>
            <p:nvPr/>
          </p:nvSpPr>
          <p:spPr bwMode="auto">
            <a:xfrm>
              <a:off x="7676983" y="3553401"/>
              <a:ext cx="469776" cy="424003"/>
            </a:xfrm>
            <a:custGeom>
              <a:avLst/>
              <a:gdLst>
                <a:gd name="T0" fmla="*/ 374 w 390"/>
                <a:gd name="T1" fmla="*/ 118 h 352"/>
                <a:gd name="T2" fmla="*/ 388 w 390"/>
                <a:gd name="T3" fmla="*/ 174 h 352"/>
                <a:gd name="T4" fmla="*/ 388 w 390"/>
                <a:gd name="T5" fmla="*/ 218 h 352"/>
                <a:gd name="T6" fmla="*/ 370 w 390"/>
                <a:gd name="T7" fmla="*/ 282 h 352"/>
                <a:gd name="T8" fmla="*/ 332 w 390"/>
                <a:gd name="T9" fmla="*/ 336 h 352"/>
                <a:gd name="T10" fmla="*/ 270 w 390"/>
                <a:gd name="T11" fmla="*/ 352 h 352"/>
                <a:gd name="T12" fmla="*/ 292 w 390"/>
                <a:gd name="T13" fmla="*/ 314 h 352"/>
                <a:gd name="T14" fmla="*/ 304 w 390"/>
                <a:gd name="T15" fmla="*/ 268 h 352"/>
                <a:gd name="T16" fmla="*/ 306 w 390"/>
                <a:gd name="T17" fmla="*/ 236 h 352"/>
                <a:gd name="T18" fmla="*/ 300 w 390"/>
                <a:gd name="T19" fmla="*/ 186 h 352"/>
                <a:gd name="T20" fmla="*/ 284 w 390"/>
                <a:gd name="T21" fmla="*/ 144 h 352"/>
                <a:gd name="T22" fmla="*/ 270 w 390"/>
                <a:gd name="T23" fmla="*/ 118 h 352"/>
                <a:gd name="T24" fmla="*/ 266 w 390"/>
                <a:gd name="T25" fmla="*/ 310 h 352"/>
                <a:gd name="T26" fmla="*/ 282 w 390"/>
                <a:gd name="T27" fmla="*/ 254 h 352"/>
                <a:gd name="T28" fmla="*/ 282 w 390"/>
                <a:gd name="T29" fmla="*/ 214 h 352"/>
                <a:gd name="T30" fmla="*/ 264 w 390"/>
                <a:gd name="T31" fmla="*/ 156 h 352"/>
                <a:gd name="T32" fmla="*/ 216 w 390"/>
                <a:gd name="T33" fmla="*/ 146 h 352"/>
                <a:gd name="T34" fmla="*/ 174 w 390"/>
                <a:gd name="T35" fmla="*/ 104 h 352"/>
                <a:gd name="T36" fmla="*/ 150 w 390"/>
                <a:gd name="T37" fmla="*/ 48 h 352"/>
                <a:gd name="T38" fmla="*/ 146 w 390"/>
                <a:gd name="T39" fmla="*/ 22 h 352"/>
                <a:gd name="T40" fmla="*/ 128 w 390"/>
                <a:gd name="T41" fmla="*/ 2 h 352"/>
                <a:gd name="T42" fmla="*/ 116 w 390"/>
                <a:gd name="T43" fmla="*/ 0 h 352"/>
                <a:gd name="T44" fmla="*/ 96 w 390"/>
                <a:gd name="T45" fmla="*/ 10 h 352"/>
                <a:gd name="T46" fmla="*/ 88 w 390"/>
                <a:gd name="T47" fmla="*/ 32 h 352"/>
                <a:gd name="T48" fmla="*/ 96 w 390"/>
                <a:gd name="T49" fmla="*/ 80 h 352"/>
                <a:gd name="T50" fmla="*/ 114 w 390"/>
                <a:gd name="T51" fmla="*/ 124 h 352"/>
                <a:gd name="T52" fmla="*/ 114 w 390"/>
                <a:gd name="T53" fmla="*/ 130 h 352"/>
                <a:gd name="T54" fmla="*/ 102 w 390"/>
                <a:gd name="T55" fmla="*/ 144 h 352"/>
                <a:gd name="T56" fmla="*/ 16 w 390"/>
                <a:gd name="T57" fmla="*/ 146 h 352"/>
                <a:gd name="T58" fmla="*/ 0 w 390"/>
                <a:gd name="T59" fmla="*/ 170 h 352"/>
                <a:gd name="T60" fmla="*/ 8 w 390"/>
                <a:gd name="T61" fmla="*/ 190 h 352"/>
                <a:gd name="T62" fmla="*/ 24 w 390"/>
                <a:gd name="T63" fmla="*/ 198 h 352"/>
                <a:gd name="T64" fmla="*/ 2 w 390"/>
                <a:gd name="T65" fmla="*/ 214 h 352"/>
                <a:gd name="T66" fmla="*/ 2 w 390"/>
                <a:gd name="T67" fmla="*/ 236 h 352"/>
                <a:gd name="T68" fmla="*/ 26 w 390"/>
                <a:gd name="T69" fmla="*/ 252 h 352"/>
                <a:gd name="T70" fmla="*/ 20 w 390"/>
                <a:gd name="T71" fmla="*/ 256 h 352"/>
                <a:gd name="T72" fmla="*/ 6 w 390"/>
                <a:gd name="T73" fmla="*/ 280 h 352"/>
                <a:gd name="T74" fmla="*/ 14 w 390"/>
                <a:gd name="T75" fmla="*/ 298 h 352"/>
                <a:gd name="T76" fmla="*/ 44 w 390"/>
                <a:gd name="T77" fmla="*/ 306 h 352"/>
                <a:gd name="T78" fmla="*/ 34 w 390"/>
                <a:gd name="T79" fmla="*/ 320 h 352"/>
                <a:gd name="T80" fmla="*/ 36 w 390"/>
                <a:gd name="T81" fmla="*/ 334 h 352"/>
                <a:gd name="T82" fmla="*/ 58 w 390"/>
                <a:gd name="T83" fmla="*/ 350 h 352"/>
                <a:gd name="T84" fmla="*/ 144 w 390"/>
                <a:gd name="T85" fmla="*/ 350 h 352"/>
                <a:gd name="T86" fmla="*/ 148 w 390"/>
                <a:gd name="T87" fmla="*/ 350 h 352"/>
                <a:gd name="T88" fmla="*/ 182 w 390"/>
                <a:gd name="T89" fmla="*/ 344 h 352"/>
                <a:gd name="T90" fmla="*/ 212 w 390"/>
                <a:gd name="T91" fmla="*/ 326 h 352"/>
                <a:gd name="T92" fmla="*/ 228 w 390"/>
                <a:gd name="T93" fmla="*/ 31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0" h="352">
                  <a:moveTo>
                    <a:pt x="270" y="118"/>
                  </a:moveTo>
                  <a:lnTo>
                    <a:pt x="374" y="118"/>
                  </a:lnTo>
                  <a:lnTo>
                    <a:pt x="374" y="118"/>
                  </a:lnTo>
                  <a:lnTo>
                    <a:pt x="380" y="136"/>
                  </a:lnTo>
                  <a:lnTo>
                    <a:pt x="386" y="156"/>
                  </a:lnTo>
                  <a:lnTo>
                    <a:pt x="388" y="174"/>
                  </a:lnTo>
                  <a:lnTo>
                    <a:pt x="390" y="194"/>
                  </a:lnTo>
                  <a:lnTo>
                    <a:pt x="390" y="194"/>
                  </a:lnTo>
                  <a:lnTo>
                    <a:pt x="388" y="218"/>
                  </a:lnTo>
                  <a:lnTo>
                    <a:pt x="384" y="240"/>
                  </a:lnTo>
                  <a:lnTo>
                    <a:pt x="378" y="262"/>
                  </a:lnTo>
                  <a:lnTo>
                    <a:pt x="370" y="282"/>
                  </a:lnTo>
                  <a:lnTo>
                    <a:pt x="358" y="302"/>
                  </a:lnTo>
                  <a:lnTo>
                    <a:pt x="346" y="320"/>
                  </a:lnTo>
                  <a:lnTo>
                    <a:pt x="332" y="336"/>
                  </a:lnTo>
                  <a:lnTo>
                    <a:pt x="316" y="352"/>
                  </a:lnTo>
                  <a:lnTo>
                    <a:pt x="270" y="352"/>
                  </a:lnTo>
                  <a:lnTo>
                    <a:pt x="270" y="352"/>
                  </a:lnTo>
                  <a:lnTo>
                    <a:pt x="278" y="340"/>
                  </a:lnTo>
                  <a:lnTo>
                    <a:pt x="284" y="326"/>
                  </a:lnTo>
                  <a:lnTo>
                    <a:pt x="292" y="314"/>
                  </a:lnTo>
                  <a:lnTo>
                    <a:pt x="296" y="298"/>
                  </a:lnTo>
                  <a:lnTo>
                    <a:pt x="300" y="284"/>
                  </a:lnTo>
                  <a:lnTo>
                    <a:pt x="304" y="268"/>
                  </a:lnTo>
                  <a:lnTo>
                    <a:pt x="306" y="252"/>
                  </a:lnTo>
                  <a:lnTo>
                    <a:pt x="306" y="236"/>
                  </a:lnTo>
                  <a:lnTo>
                    <a:pt x="306" y="236"/>
                  </a:lnTo>
                  <a:lnTo>
                    <a:pt x="306" y="218"/>
                  </a:lnTo>
                  <a:lnTo>
                    <a:pt x="304" y="202"/>
                  </a:lnTo>
                  <a:lnTo>
                    <a:pt x="300" y="186"/>
                  </a:lnTo>
                  <a:lnTo>
                    <a:pt x="296" y="172"/>
                  </a:lnTo>
                  <a:lnTo>
                    <a:pt x="292" y="158"/>
                  </a:lnTo>
                  <a:lnTo>
                    <a:pt x="284" y="144"/>
                  </a:lnTo>
                  <a:lnTo>
                    <a:pt x="278" y="130"/>
                  </a:lnTo>
                  <a:lnTo>
                    <a:pt x="270" y="118"/>
                  </a:lnTo>
                  <a:lnTo>
                    <a:pt x="270" y="118"/>
                  </a:lnTo>
                  <a:close/>
                  <a:moveTo>
                    <a:pt x="228" y="310"/>
                  </a:moveTo>
                  <a:lnTo>
                    <a:pt x="266" y="310"/>
                  </a:lnTo>
                  <a:lnTo>
                    <a:pt x="266" y="310"/>
                  </a:lnTo>
                  <a:lnTo>
                    <a:pt x="274" y="292"/>
                  </a:lnTo>
                  <a:lnTo>
                    <a:pt x="278" y="274"/>
                  </a:lnTo>
                  <a:lnTo>
                    <a:pt x="282" y="254"/>
                  </a:lnTo>
                  <a:lnTo>
                    <a:pt x="282" y="236"/>
                  </a:lnTo>
                  <a:lnTo>
                    <a:pt x="282" y="236"/>
                  </a:lnTo>
                  <a:lnTo>
                    <a:pt x="282" y="214"/>
                  </a:lnTo>
                  <a:lnTo>
                    <a:pt x="278" y="194"/>
                  </a:lnTo>
                  <a:lnTo>
                    <a:pt x="272" y="174"/>
                  </a:lnTo>
                  <a:lnTo>
                    <a:pt x="264" y="156"/>
                  </a:lnTo>
                  <a:lnTo>
                    <a:pt x="236" y="156"/>
                  </a:lnTo>
                  <a:lnTo>
                    <a:pt x="236" y="156"/>
                  </a:lnTo>
                  <a:lnTo>
                    <a:pt x="216" y="146"/>
                  </a:lnTo>
                  <a:lnTo>
                    <a:pt x="200" y="134"/>
                  </a:lnTo>
                  <a:lnTo>
                    <a:pt x="186" y="120"/>
                  </a:lnTo>
                  <a:lnTo>
                    <a:pt x="174" y="104"/>
                  </a:lnTo>
                  <a:lnTo>
                    <a:pt x="164" y="88"/>
                  </a:lnTo>
                  <a:lnTo>
                    <a:pt x="156" y="68"/>
                  </a:lnTo>
                  <a:lnTo>
                    <a:pt x="150" y="48"/>
                  </a:lnTo>
                  <a:lnTo>
                    <a:pt x="148" y="28"/>
                  </a:lnTo>
                  <a:lnTo>
                    <a:pt x="148" y="28"/>
                  </a:lnTo>
                  <a:lnTo>
                    <a:pt x="146" y="22"/>
                  </a:lnTo>
                  <a:lnTo>
                    <a:pt x="144" y="16"/>
                  </a:lnTo>
                  <a:lnTo>
                    <a:pt x="138" y="8"/>
                  </a:lnTo>
                  <a:lnTo>
                    <a:pt x="128" y="2"/>
                  </a:lnTo>
                  <a:lnTo>
                    <a:pt x="122" y="0"/>
                  </a:lnTo>
                  <a:lnTo>
                    <a:pt x="116" y="0"/>
                  </a:lnTo>
                  <a:lnTo>
                    <a:pt x="116" y="0"/>
                  </a:lnTo>
                  <a:lnTo>
                    <a:pt x="110" y="0"/>
                  </a:lnTo>
                  <a:lnTo>
                    <a:pt x="104" y="2"/>
                  </a:lnTo>
                  <a:lnTo>
                    <a:pt x="96" y="10"/>
                  </a:lnTo>
                  <a:lnTo>
                    <a:pt x="90" y="20"/>
                  </a:lnTo>
                  <a:lnTo>
                    <a:pt x="88" y="24"/>
                  </a:lnTo>
                  <a:lnTo>
                    <a:pt x="88" y="32"/>
                  </a:lnTo>
                  <a:lnTo>
                    <a:pt x="88" y="32"/>
                  </a:lnTo>
                  <a:lnTo>
                    <a:pt x="90" y="56"/>
                  </a:lnTo>
                  <a:lnTo>
                    <a:pt x="96" y="80"/>
                  </a:lnTo>
                  <a:lnTo>
                    <a:pt x="104" y="102"/>
                  </a:lnTo>
                  <a:lnTo>
                    <a:pt x="114" y="124"/>
                  </a:lnTo>
                  <a:lnTo>
                    <a:pt x="114" y="124"/>
                  </a:lnTo>
                  <a:lnTo>
                    <a:pt x="114" y="124"/>
                  </a:lnTo>
                  <a:lnTo>
                    <a:pt x="114" y="124"/>
                  </a:lnTo>
                  <a:lnTo>
                    <a:pt x="114" y="130"/>
                  </a:lnTo>
                  <a:lnTo>
                    <a:pt x="112" y="136"/>
                  </a:lnTo>
                  <a:lnTo>
                    <a:pt x="108" y="140"/>
                  </a:lnTo>
                  <a:lnTo>
                    <a:pt x="102" y="144"/>
                  </a:lnTo>
                  <a:lnTo>
                    <a:pt x="28" y="144"/>
                  </a:lnTo>
                  <a:lnTo>
                    <a:pt x="28" y="144"/>
                  </a:lnTo>
                  <a:lnTo>
                    <a:pt x="16" y="146"/>
                  </a:lnTo>
                  <a:lnTo>
                    <a:pt x="8" y="152"/>
                  </a:lnTo>
                  <a:lnTo>
                    <a:pt x="2" y="160"/>
                  </a:lnTo>
                  <a:lnTo>
                    <a:pt x="0" y="170"/>
                  </a:lnTo>
                  <a:lnTo>
                    <a:pt x="0" y="170"/>
                  </a:lnTo>
                  <a:lnTo>
                    <a:pt x="2" y="180"/>
                  </a:lnTo>
                  <a:lnTo>
                    <a:pt x="8" y="190"/>
                  </a:lnTo>
                  <a:lnTo>
                    <a:pt x="16" y="194"/>
                  </a:lnTo>
                  <a:lnTo>
                    <a:pt x="24" y="198"/>
                  </a:lnTo>
                  <a:lnTo>
                    <a:pt x="24" y="198"/>
                  </a:lnTo>
                  <a:lnTo>
                    <a:pt x="14" y="200"/>
                  </a:lnTo>
                  <a:lnTo>
                    <a:pt x="6" y="206"/>
                  </a:lnTo>
                  <a:lnTo>
                    <a:pt x="2" y="214"/>
                  </a:lnTo>
                  <a:lnTo>
                    <a:pt x="0" y="224"/>
                  </a:lnTo>
                  <a:lnTo>
                    <a:pt x="0" y="224"/>
                  </a:lnTo>
                  <a:lnTo>
                    <a:pt x="2" y="236"/>
                  </a:lnTo>
                  <a:lnTo>
                    <a:pt x="8" y="244"/>
                  </a:lnTo>
                  <a:lnTo>
                    <a:pt x="16" y="250"/>
                  </a:lnTo>
                  <a:lnTo>
                    <a:pt x="26" y="252"/>
                  </a:lnTo>
                  <a:lnTo>
                    <a:pt x="28" y="252"/>
                  </a:lnTo>
                  <a:lnTo>
                    <a:pt x="28" y="252"/>
                  </a:lnTo>
                  <a:lnTo>
                    <a:pt x="20" y="256"/>
                  </a:lnTo>
                  <a:lnTo>
                    <a:pt x="12" y="262"/>
                  </a:lnTo>
                  <a:lnTo>
                    <a:pt x="8" y="270"/>
                  </a:lnTo>
                  <a:lnTo>
                    <a:pt x="6" y="280"/>
                  </a:lnTo>
                  <a:lnTo>
                    <a:pt x="6" y="280"/>
                  </a:lnTo>
                  <a:lnTo>
                    <a:pt x="8" y="290"/>
                  </a:lnTo>
                  <a:lnTo>
                    <a:pt x="14" y="298"/>
                  </a:lnTo>
                  <a:lnTo>
                    <a:pt x="22" y="304"/>
                  </a:lnTo>
                  <a:lnTo>
                    <a:pt x="32" y="306"/>
                  </a:lnTo>
                  <a:lnTo>
                    <a:pt x="44" y="306"/>
                  </a:lnTo>
                  <a:lnTo>
                    <a:pt x="44" y="306"/>
                  </a:lnTo>
                  <a:lnTo>
                    <a:pt x="36" y="314"/>
                  </a:lnTo>
                  <a:lnTo>
                    <a:pt x="34" y="320"/>
                  </a:lnTo>
                  <a:lnTo>
                    <a:pt x="34" y="326"/>
                  </a:lnTo>
                  <a:lnTo>
                    <a:pt x="34" y="326"/>
                  </a:lnTo>
                  <a:lnTo>
                    <a:pt x="36" y="334"/>
                  </a:lnTo>
                  <a:lnTo>
                    <a:pt x="42" y="342"/>
                  </a:lnTo>
                  <a:lnTo>
                    <a:pt x="48" y="348"/>
                  </a:lnTo>
                  <a:lnTo>
                    <a:pt x="58" y="350"/>
                  </a:lnTo>
                  <a:lnTo>
                    <a:pt x="142" y="350"/>
                  </a:lnTo>
                  <a:lnTo>
                    <a:pt x="142" y="350"/>
                  </a:lnTo>
                  <a:lnTo>
                    <a:pt x="144" y="350"/>
                  </a:lnTo>
                  <a:lnTo>
                    <a:pt x="144" y="350"/>
                  </a:lnTo>
                  <a:lnTo>
                    <a:pt x="148" y="350"/>
                  </a:lnTo>
                  <a:lnTo>
                    <a:pt x="148" y="350"/>
                  </a:lnTo>
                  <a:lnTo>
                    <a:pt x="160" y="348"/>
                  </a:lnTo>
                  <a:lnTo>
                    <a:pt x="172" y="346"/>
                  </a:lnTo>
                  <a:lnTo>
                    <a:pt x="182" y="344"/>
                  </a:lnTo>
                  <a:lnTo>
                    <a:pt x="194" y="338"/>
                  </a:lnTo>
                  <a:lnTo>
                    <a:pt x="204" y="332"/>
                  </a:lnTo>
                  <a:lnTo>
                    <a:pt x="212" y="326"/>
                  </a:lnTo>
                  <a:lnTo>
                    <a:pt x="220" y="318"/>
                  </a:lnTo>
                  <a:lnTo>
                    <a:pt x="228" y="310"/>
                  </a:lnTo>
                  <a:lnTo>
                    <a:pt x="228" y="31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8" name="Group 27"/>
          <p:cNvGrpSpPr/>
          <p:nvPr/>
        </p:nvGrpSpPr>
        <p:grpSpPr>
          <a:xfrm>
            <a:off x="4589162" y="3363319"/>
            <a:ext cx="612000" cy="612000"/>
            <a:chOff x="8447928" y="4690710"/>
            <a:chExt cx="612000" cy="612000"/>
          </a:xfrm>
        </p:grpSpPr>
        <p:sp>
          <p:nvSpPr>
            <p:cNvPr id="29" name="Oval 28"/>
            <p:cNvSpPr/>
            <p:nvPr/>
          </p:nvSpPr>
          <p:spPr bwMode="ltGray">
            <a:xfrm>
              <a:off x="8447928" y="4690710"/>
              <a:ext cx="612000" cy="612000"/>
            </a:xfrm>
            <a:prstGeom prst="ellipse">
              <a:avLst/>
            </a:prstGeom>
            <a:solidFill>
              <a:schemeClr val="tx2"/>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smtClean="0">
                <a:solidFill>
                  <a:schemeClr val="bg1"/>
                </a:solidFill>
                <a:latin typeface="Georgia" pitchFamily="18" charset="0"/>
              </a:endParaRPr>
            </a:p>
          </p:txBody>
        </p:sp>
        <p:sp>
          <p:nvSpPr>
            <p:cNvPr id="30" name="Freeform 4998"/>
            <p:cNvSpPr>
              <a:spLocks noEditPoints="1"/>
            </p:cNvSpPr>
            <p:nvPr/>
          </p:nvSpPr>
          <p:spPr bwMode="auto">
            <a:xfrm>
              <a:off x="8537108" y="4770937"/>
              <a:ext cx="433640" cy="472186"/>
            </a:xfrm>
            <a:custGeom>
              <a:avLst/>
              <a:gdLst>
                <a:gd name="T0" fmla="*/ 358 w 360"/>
                <a:gd name="T1" fmla="*/ 278 h 392"/>
                <a:gd name="T2" fmla="*/ 188 w 360"/>
                <a:gd name="T3" fmla="*/ 388 h 392"/>
                <a:gd name="T4" fmla="*/ 180 w 360"/>
                <a:gd name="T5" fmla="*/ 392 h 392"/>
                <a:gd name="T6" fmla="*/ 6 w 360"/>
                <a:gd name="T7" fmla="*/ 284 h 392"/>
                <a:gd name="T8" fmla="*/ 0 w 360"/>
                <a:gd name="T9" fmla="*/ 270 h 392"/>
                <a:gd name="T10" fmla="*/ 8 w 360"/>
                <a:gd name="T11" fmla="*/ 256 h 392"/>
                <a:gd name="T12" fmla="*/ 74 w 360"/>
                <a:gd name="T13" fmla="*/ 244 h 392"/>
                <a:gd name="T14" fmla="*/ 72 w 360"/>
                <a:gd name="T15" fmla="*/ 258 h 392"/>
                <a:gd name="T16" fmla="*/ 80 w 360"/>
                <a:gd name="T17" fmla="*/ 282 h 392"/>
                <a:gd name="T18" fmla="*/ 118 w 360"/>
                <a:gd name="T19" fmla="*/ 308 h 392"/>
                <a:gd name="T20" fmla="*/ 180 w 360"/>
                <a:gd name="T21" fmla="*/ 320 h 392"/>
                <a:gd name="T22" fmla="*/ 224 w 360"/>
                <a:gd name="T23" fmla="*/ 314 h 392"/>
                <a:gd name="T24" fmla="*/ 270 w 360"/>
                <a:gd name="T25" fmla="*/ 292 h 392"/>
                <a:gd name="T26" fmla="*/ 288 w 360"/>
                <a:gd name="T27" fmla="*/ 258 h 392"/>
                <a:gd name="T28" fmla="*/ 288 w 360"/>
                <a:gd name="T29" fmla="*/ 250 h 392"/>
                <a:gd name="T30" fmla="*/ 352 w 360"/>
                <a:gd name="T31" fmla="*/ 256 h 392"/>
                <a:gd name="T32" fmla="*/ 360 w 360"/>
                <a:gd name="T33" fmla="*/ 270 h 392"/>
                <a:gd name="T34" fmla="*/ 242 w 360"/>
                <a:gd name="T35" fmla="*/ 132 h 392"/>
                <a:gd name="T36" fmla="*/ 242 w 360"/>
                <a:gd name="T37" fmla="*/ 136 h 392"/>
                <a:gd name="T38" fmla="*/ 234 w 360"/>
                <a:gd name="T39" fmla="*/ 154 h 392"/>
                <a:gd name="T40" fmla="*/ 198 w 360"/>
                <a:gd name="T41" fmla="*/ 170 h 392"/>
                <a:gd name="T42" fmla="*/ 162 w 360"/>
                <a:gd name="T43" fmla="*/ 170 h 392"/>
                <a:gd name="T44" fmla="*/ 126 w 360"/>
                <a:gd name="T45" fmla="*/ 154 h 392"/>
                <a:gd name="T46" fmla="*/ 118 w 360"/>
                <a:gd name="T47" fmla="*/ 136 h 392"/>
                <a:gd name="T48" fmla="*/ 98 w 360"/>
                <a:gd name="T49" fmla="*/ 186 h 392"/>
                <a:gd name="T50" fmla="*/ 96 w 360"/>
                <a:gd name="T51" fmla="*/ 188 h 392"/>
                <a:gd name="T52" fmla="*/ 102 w 360"/>
                <a:gd name="T53" fmla="*/ 206 h 392"/>
                <a:gd name="T54" fmla="*/ 120 w 360"/>
                <a:gd name="T55" fmla="*/ 222 h 392"/>
                <a:gd name="T56" fmla="*/ 180 w 360"/>
                <a:gd name="T57" fmla="*/ 236 h 392"/>
                <a:gd name="T58" fmla="*/ 224 w 360"/>
                <a:gd name="T59" fmla="*/ 230 h 392"/>
                <a:gd name="T60" fmla="*/ 252 w 360"/>
                <a:gd name="T61" fmla="*/ 212 h 392"/>
                <a:gd name="T62" fmla="*/ 262 w 360"/>
                <a:gd name="T63" fmla="*/ 196 h 392"/>
                <a:gd name="T64" fmla="*/ 262 w 360"/>
                <a:gd name="T65" fmla="*/ 186 h 392"/>
                <a:gd name="T66" fmla="*/ 194 w 360"/>
                <a:gd name="T67" fmla="*/ 10 h 392"/>
                <a:gd name="T68" fmla="*/ 188 w 360"/>
                <a:gd name="T69" fmla="*/ 2 h 392"/>
                <a:gd name="T70" fmla="*/ 180 w 360"/>
                <a:gd name="T71" fmla="*/ 0 h 392"/>
                <a:gd name="T72" fmla="*/ 168 w 360"/>
                <a:gd name="T73" fmla="*/ 6 h 392"/>
                <a:gd name="T74" fmla="*/ 140 w 360"/>
                <a:gd name="T75" fmla="*/ 76 h 392"/>
                <a:gd name="T76" fmla="*/ 140 w 360"/>
                <a:gd name="T77" fmla="*/ 82 h 392"/>
                <a:gd name="T78" fmla="*/ 150 w 360"/>
                <a:gd name="T79" fmla="*/ 94 h 392"/>
                <a:gd name="T80" fmla="*/ 180 w 360"/>
                <a:gd name="T81" fmla="*/ 100 h 392"/>
                <a:gd name="T82" fmla="*/ 214 w 360"/>
                <a:gd name="T83" fmla="*/ 90 h 392"/>
                <a:gd name="T84" fmla="*/ 220 w 360"/>
                <a:gd name="T85" fmla="*/ 78 h 392"/>
                <a:gd name="T86" fmla="*/ 220 w 360"/>
                <a:gd name="T87" fmla="*/ 7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0" h="392">
                  <a:moveTo>
                    <a:pt x="360" y="270"/>
                  </a:moveTo>
                  <a:lnTo>
                    <a:pt x="360" y="270"/>
                  </a:lnTo>
                  <a:lnTo>
                    <a:pt x="358" y="278"/>
                  </a:lnTo>
                  <a:lnTo>
                    <a:pt x="354" y="284"/>
                  </a:lnTo>
                  <a:lnTo>
                    <a:pt x="188" y="388"/>
                  </a:lnTo>
                  <a:lnTo>
                    <a:pt x="188" y="388"/>
                  </a:lnTo>
                  <a:lnTo>
                    <a:pt x="184" y="390"/>
                  </a:lnTo>
                  <a:lnTo>
                    <a:pt x="180" y="392"/>
                  </a:lnTo>
                  <a:lnTo>
                    <a:pt x="180" y="392"/>
                  </a:lnTo>
                  <a:lnTo>
                    <a:pt x="176" y="390"/>
                  </a:lnTo>
                  <a:lnTo>
                    <a:pt x="172" y="388"/>
                  </a:lnTo>
                  <a:lnTo>
                    <a:pt x="6" y="284"/>
                  </a:lnTo>
                  <a:lnTo>
                    <a:pt x="6" y="284"/>
                  </a:lnTo>
                  <a:lnTo>
                    <a:pt x="2" y="278"/>
                  </a:lnTo>
                  <a:lnTo>
                    <a:pt x="0" y="270"/>
                  </a:lnTo>
                  <a:lnTo>
                    <a:pt x="0" y="270"/>
                  </a:lnTo>
                  <a:lnTo>
                    <a:pt x="2" y="262"/>
                  </a:lnTo>
                  <a:lnTo>
                    <a:pt x="8" y="256"/>
                  </a:lnTo>
                  <a:lnTo>
                    <a:pt x="86" y="214"/>
                  </a:lnTo>
                  <a:lnTo>
                    <a:pt x="74" y="244"/>
                  </a:lnTo>
                  <a:lnTo>
                    <a:pt x="74" y="244"/>
                  </a:lnTo>
                  <a:lnTo>
                    <a:pt x="72" y="250"/>
                  </a:lnTo>
                  <a:lnTo>
                    <a:pt x="72" y="250"/>
                  </a:lnTo>
                  <a:lnTo>
                    <a:pt x="72" y="258"/>
                  </a:lnTo>
                  <a:lnTo>
                    <a:pt x="72" y="258"/>
                  </a:lnTo>
                  <a:lnTo>
                    <a:pt x="74" y="270"/>
                  </a:lnTo>
                  <a:lnTo>
                    <a:pt x="80" y="282"/>
                  </a:lnTo>
                  <a:lnTo>
                    <a:pt x="90" y="292"/>
                  </a:lnTo>
                  <a:lnTo>
                    <a:pt x="102" y="302"/>
                  </a:lnTo>
                  <a:lnTo>
                    <a:pt x="118" y="308"/>
                  </a:lnTo>
                  <a:lnTo>
                    <a:pt x="136" y="314"/>
                  </a:lnTo>
                  <a:lnTo>
                    <a:pt x="158" y="318"/>
                  </a:lnTo>
                  <a:lnTo>
                    <a:pt x="180" y="320"/>
                  </a:lnTo>
                  <a:lnTo>
                    <a:pt x="180" y="320"/>
                  </a:lnTo>
                  <a:lnTo>
                    <a:pt x="202" y="318"/>
                  </a:lnTo>
                  <a:lnTo>
                    <a:pt x="224" y="314"/>
                  </a:lnTo>
                  <a:lnTo>
                    <a:pt x="242" y="308"/>
                  </a:lnTo>
                  <a:lnTo>
                    <a:pt x="258" y="302"/>
                  </a:lnTo>
                  <a:lnTo>
                    <a:pt x="270" y="292"/>
                  </a:lnTo>
                  <a:lnTo>
                    <a:pt x="280" y="282"/>
                  </a:lnTo>
                  <a:lnTo>
                    <a:pt x="286" y="270"/>
                  </a:lnTo>
                  <a:lnTo>
                    <a:pt x="288" y="258"/>
                  </a:lnTo>
                  <a:lnTo>
                    <a:pt x="288" y="258"/>
                  </a:lnTo>
                  <a:lnTo>
                    <a:pt x="288" y="250"/>
                  </a:lnTo>
                  <a:lnTo>
                    <a:pt x="288" y="250"/>
                  </a:lnTo>
                  <a:lnTo>
                    <a:pt x="286" y="244"/>
                  </a:lnTo>
                  <a:lnTo>
                    <a:pt x="274" y="214"/>
                  </a:lnTo>
                  <a:lnTo>
                    <a:pt x="352" y="256"/>
                  </a:lnTo>
                  <a:lnTo>
                    <a:pt x="352" y="256"/>
                  </a:lnTo>
                  <a:lnTo>
                    <a:pt x="358" y="262"/>
                  </a:lnTo>
                  <a:lnTo>
                    <a:pt x="360" y="270"/>
                  </a:lnTo>
                  <a:lnTo>
                    <a:pt x="360" y="270"/>
                  </a:lnTo>
                  <a:close/>
                  <a:moveTo>
                    <a:pt x="262" y="186"/>
                  </a:moveTo>
                  <a:lnTo>
                    <a:pt x="242" y="132"/>
                  </a:lnTo>
                  <a:lnTo>
                    <a:pt x="242" y="132"/>
                  </a:lnTo>
                  <a:lnTo>
                    <a:pt x="242" y="136"/>
                  </a:lnTo>
                  <a:lnTo>
                    <a:pt x="242" y="136"/>
                  </a:lnTo>
                  <a:lnTo>
                    <a:pt x="240" y="144"/>
                  </a:lnTo>
                  <a:lnTo>
                    <a:pt x="234" y="154"/>
                  </a:lnTo>
                  <a:lnTo>
                    <a:pt x="234" y="154"/>
                  </a:lnTo>
                  <a:lnTo>
                    <a:pt x="224" y="160"/>
                  </a:lnTo>
                  <a:lnTo>
                    <a:pt x="212" y="166"/>
                  </a:lnTo>
                  <a:lnTo>
                    <a:pt x="198" y="170"/>
                  </a:lnTo>
                  <a:lnTo>
                    <a:pt x="180" y="170"/>
                  </a:lnTo>
                  <a:lnTo>
                    <a:pt x="180" y="170"/>
                  </a:lnTo>
                  <a:lnTo>
                    <a:pt x="162" y="170"/>
                  </a:lnTo>
                  <a:lnTo>
                    <a:pt x="148" y="166"/>
                  </a:lnTo>
                  <a:lnTo>
                    <a:pt x="136" y="160"/>
                  </a:lnTo>
                  <a:lnTo>
                    <a:pt x="126" y="154"/>
                  </a:lnTo>
                  <a:lnTo>
                    <a:pt x="126" y="154"/>
                  </a:lnTo>
                  <a:lnTo>
                    <a:pt x="120" y="144"/>
                  </a:lnTo>
                  <a:lnTo>
                    <a:pt x="118" y="136"/>
                  </a:lnTo>
                  <a:lnTo>
                    <a:pt x="118" y="136"/>
                  </a:lnTo>
                  <a:lnTo>
                    <a:pt x="118" y="132"/>
                  </a:lnTo>
                  <a:lnTo>
                    <a:pt x="98" y="186"/>
                  </a:lnTo>
                  <a:lnTo>
                    <a:pt x="98" y="186"/>
                  </a:lnTo>
                  <a:lnTo>
                    <a:pt x="96" y="188"/>
                  </a:lnTo>
                  <a:lnTo>
                    <a:pt x="96" y="188"/>
                  </a:lnTo>
                  <a:lnTo>
                    <a:pt x="98" y="196"/>
                  </a:lnTo>
                  <a:lnTo>
                    <a:pt x="100" y="202"/>
                  </a:lnTo>
                  <a:lnTo>
                    <a:pt x="102" y="206"/>
                  </a:lnTo>
                  <a:lnTo>
                    <a:pt x="108" y="212"/>
                  </a:lnTo>
                  <a:lnTo>
                    <a:pt x="108" y="212"/>
                  </a:lnTo>
                  <a:lnTo>
                    <a:pt x="120" y="222"/>
                  </a:lnTo>
                  <a:lnTo>
                    <a:pt x="136" y="230"/>
                  </a:lnTo>
                  <a:lnTo>
                    <a:pt x="158" y="234"/>
                  </a:lnTo>
                  <a:lnTo>
                    <a:pt x="180" y="236"/>
                  </a:lnTo>
                  <a:lnTo>
                    <a:pt x="180" y="236"/>
                  </a:lnTo>
                  <a:lnTo>
                    <a:pt x="202" y="234"/>
                  </a:lnTo>
                  <a:lnTo>
                    <a:pt x="224" y="230"/>
                  </a:lnTo>
                  <a:lnTo>
                    <a:pt x="240" y="222"/>
                  </a:lnTo>
                  <a:lnTo>
                    <a:pt x="252" y="212"/>
                  </a:lnTo>
                  <a:lnTo>
                    <a:pt x="252" y="212"/>
                  </a:lnTo>
                  <a:lnTo>
                    <a:pt x="258" y="206"/>
                  </a:lnTo>
                  <a:lnTo>
                    <a:pt x="260" y="202"/>
                  </a:lnTo>
                  <a:lnTo>
                    <a:pt x="262" y="196"/>
                  </a:lnTo>
                  <a:lnTo>
                    <a:pt x="264" y="188"/>
                  </a:lnTo>
                  <a:lnTo>
                    <a:pt x="264" y="188"/>
                  </a:lnTo>
                  <a:lnTo>
                    <a:pt x="262" y="186"/>
                  </a:lnTo>
                  <a:lnTo>
                    <a:pt x="262" y="186"/>
                  </a:lnTo>
                  <a:close/>
                  <a:moveTo>
                    <a:pt x="220" y="76"/>
                  </a:moveTo>
                  <a:lnTo>
                    <a:pt x="194" y="10"/>
                  </a:lnTo>
                  <a:lnTo>
                    <a:pt x="194" y="10"/>
                  </a:lnTo>
                  <a:lnTo>
                    <a:pt x="192" y="6"/>
                  </a:lnTo>
                  <a:lnTo>
                    <a:pt x="188" y="2"/>
                  </a:lnTo>
                  <a:lnTo>
                    <a:pt x="184" y="0"/>
                  </a:lnTo>
                  <a:lnTo>
                    <a:pt x="180" y="0"/>
                  </a:lnTo>
                  <a:lnTo>
                    <a:pt x="180" y="0"/>
                  </a:lnTo>
                  <a:lnTo>
                    <a:pt x="176" y="0"/>
                  </a:lnTo>
                  <a:lnTo>
                    <a:pt x="172" y="2"/>
                  </a:lnTo>
                  <a:lnTo>
                    <a:pt x="168" y="6"/>
                  </a:lnTo>
                  <a:lnTo>
                    <a:pt x="166" y="10"/>
                  </a:lnTo>
                  <a:lnTo>
                    <a:pt x="140" y="76"/>
                  </a:lnTo>
                  <a:lnTo>
                    <a:pt x="140" y="76"/>
                  </a:lnTo>
                  <a:lnTo>
                    <a:pt x="140" y="78"/>
                  </a:lnTo>
                  <a:lnTo>
                    <a:pt x="140" y="78"/>
                  </a:lnTo>
                  <a:lnTo>
                    <a:pt x="140" y="82"/>
                  </a:lnTo>
                  <a:lnTo>
                    <a:pt x="142" y="86"/>
                  </a:lnTo>
                  <a:lnTo>
                    <a:pt x="146" y="90"/>
                  </a:lnTo>
                  <a:lnTo>
                    <a:pt x="150" y="94"/>
                  </a:lnTo>
                  <a:lnTo>
                    <a:pt x="164" y="98"/>
                  </a:lnTo>
                  <a:lnTo>
                    <a:pt x="180" y="100"/>
                  </a:lnTo>
                  <a:lnTo>
                    <a:pt x="180" y="100"/>
                  </a:lnTo>
                  <a:lnTo>
                    <a:pt x="196" y="98"/>
                  </a:lnTo>
                  <a:lnTo>
                    <a:pt x="210" y="94"/>
                  </a:lnTo>
                  <a:lnTo>
                    <a:pt x="214" y="90"/>
                  </a:lnTo>
                  <a:lnTo>
                    <a:pt x="218" y="86"/>
                  </a:lnTo>
                  <a:lnTo>
                    <a:pt x="220" y="82"/>
                  </a:lnTo>
                  <a:lnTo>
                    <a:pt x="220" y="78"/>
                  </a:lnTo>
                  <a:lnTo>
                    <a:pt x="220" y="78"/>
                  </a:lnTo>
                  <a:lnTo>
                    <a:pt x="220" y="76"/>
                  </a:lnTo>
                  <a:lnTo>
                    <a:pt x="220" y="7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894973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Grp="1" noChangeArrowheads="1"/>
          </p:cNvSpPr>
          <p:nvPr>
            <p:ph type="title"/>
          </p:nvPr>
        </p:nvSpPr>
        <p:spPr/>
        <p:txBody>
          <a:bodyPr/>
          <a:lstStyle/>
          <a:p>
            <a:pPr eaLnBrk="1" hangingPunct="1"/>
            <a:r>
              <a:rPr lang="en-US" altLang="en-US" dirty="0"/>
              <a:t>SAMM Security </a:t>
            </a:r>
            <a:r>
              <a:rPr lang="en-US" altLang="en-US" dirty="0" smtClean="0"/>
              <a:t>Practices </a:t>
            </a:r>
            <a:endParaRPr lang="en-US" altLang="en-US" dirty="0"/>
          </a:p>
        </p:txBody>
      </p:sp>
      <p:sp>
        <p:nvSpPr>
          <p:cNvPr id="26627" name="Rectangle 2"/>
          <p:cNvSpPr>
            <a:spLocks noGrp="1" noChangeArrowheads="1"/>
          </p:cNvSpPr>
          <p:nvPr>
            <p:ph type="body" idx="1"/>
          </p:nvPr>
        </p:nvSpPr>
        <p:spPr>
          <a:xfrm>
            <a:off x="457200" y="1426210"/>
            <a:ext cx="8229600" cy="5431790"/>
          </a:xfrm>
        </p:spPr>
        <p:txBody>
          <a:bodyPr anchor="t"/>
          <a:lstStyle/>
          <a:p>
            <a:pPr marL="637756" indent="-342900">
              <a:buFont typeface="Arial" panose="020B0604020202020204" pitchFamily="34" charset="0"/>
              <a:buChar char="•"/>
            </a:pPr>
            <a:r>
              <a:rPr lang="en-US" altLang="en-US" sz="2400" dirty="0"/>
              <a:t>From each of the Business Functions, 3 Security Practices are defined</a:t>
            </a:r>
          </a:p>
          <a:p>
            <a:pPr marL="637756" indent="-342900">
              <a:spcBef>
                <a:spcPts val="703"/>
              </a:spcBef>
              <a:buFont typeface="Arial" panose="020B0604020202020204" pitchFamily="34" charset="0"/>
              <a:buChar char="•"/>
            </a:pPr>
            <a:r>
              <a:rPr lang="en-US" altLang="en-US" sz="2400" dirty="0"/>
              <a:t>The Security Practices cover all areas relevant to software security assurance</a:t>
            </a:r>
          </a:p>
          <a:p>
            <a:pPr marL="637756" indent="-342900">
              <a:spcBef>
                <a:spcPts val="703"/>
              </a:spcBef>
              <a:buFont typeface="Arial" panose="020B0604020202020204" pitchFamily="34" charset="0"/>
              <a:buChar char="•"/>
            </a:pPr>
            <a:r>
              <a:rPr lang="en-US" altLang="en-US" sz="2400" dirty="0"/>
              <a:t>Each one is a ‘silo’ for improvement</a:t>
            </a:r>
          </a:p>
        </p:txBody>
      </p:sp>
      <p:graphicFrame>
        <p:nvGraphicFramePr>
          <p:cNvPr id="6" name="Content Placeholder 6"/>
          <p:cNvGraphicFramePr>
            <a:graphicFrameLocks/>
          </p:cNvGraphicFramePr>
          <p:nvPr>
            <p:extLst>
              <p:ext uri="{D42A27DB-BD31-4B8C-83A1-F6EECF244321}">
                <p14:modId xmlns:p14="http://schemas.microsoft.com/office/powerpoint/2010/main" val="2253578229"/>
              </p:ext>
            </p:extLst>
          </p:nvPr>
        </p:nvGraphicFramePr>
        <p:xfrm>
          <a:off x="76200" y="2434956"/>
          <a:ext cx="89916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65416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8" name="Title 7"/>
          <p:cNvSpPr>
            <a:spLocks noGrp="1"/>
          </p:cNvSpPr>
          <p:nvPr>
            <p:ph type="title"/>
          </p:nvPr>
        </p:nvSpPr>
        <p:spPr>
          <a:xfrm>
            <a:off x="457200" y="0"/>
            <a:ext cx="8229600" cy="1143000"/>
          </a:xfrm>
        </p:spPr>
        <p:txBody>
          <a:bodyPr/>
          <a:lstStyle/>
          <a:p>
            <a:r>
              <a:rPr lang="en" dirty="0"/>
              <a:t>SAMM v2.0 Core Framework</a:t>
            </a:r>
            <a:endParaRPr lang="en-GB" dirty="0"/>
          </a:p>
        </p:txBody>
      </p:sp>
      <p:graphicFrame>
        <p:nvGraphicFramePr>
          <p:cNvPr id="332" name="Google Shape;332;p38"/>
          <p:cNvGraphicFramePr/>
          <p:nvPr>
            <p:extLst/>
          </p:nvPr>
        </p:nvGraphicFramePr>
        <p:xfrm>
          <a:off x="269875" y="843305"/>
          <a:ext cx="8416925" cy="5997402"/>
        </p:xfrm>
        <a:graphic>
          <a:graphicData uri="http://schemas.openxmlformats.org/drawingml/2006/table">
            <a:tbl>
              <a:tblPr>
                <a:noFill/>
              </a:tblPr>
              <a:tblGrid>
                <a:gridCol w="2728800">
                  <a:extLst>
                    <a:ext uri="{9D8B030D-6E8A-4147-A177-3AD203B41FA5}">
                      <a16:colId xmlns:a16="http://schemas.microsoft.com/office/drawing/2014/main" xmlns="" val="20000"/>
                    </a:ext>
                  </a:extLst>
                </a:gridCol>
                <a:gridCol w="2738350">
                  <a:extLst>
                    <a:ext uri="{9D8B030D-6E8A-4147-A177-3AD203B41FA5}">
                      <a16:colId xmlns:a16="http://schemas.microsoft.com/office/drawing/2014/main" xmlns="" val="20001"/>
                    </a:ext>
                  </a:extLst>
                </a:gridCol>
                <a:gridCol w="2949775">
                  <a:extLst>
                    <a:ext uri="{9D8B030D-6E8A-4147-A177-3AD203B41FA5}">
                      <a16:colId xmlns:a16="http://schemas.microsoft.com/office/drawing/2014/main" xmlns="" val="20002"/>
                    </a:ext>
                  </a:extLst>
                </a:gridCol>
              </a:tblGrid>
              <a:tr h="237225">
                <a:tc gridSpan="3">
                  <a:txBody>
                    <a:bodyPr/>
                    <a:lstStyle/>
                    <a:p>
                      <a:pPr marL="0" lvl="0" indent="0" algn="ctr" rtl="0">
                        <a:lnSpc>
                          <a:spcPct val="115000"/>
                        </a:lnSpc>
                        <a:spcBef>
                          <a:spcPts val="0"/>
                        </a:spcBef>
                        <a:spcAft>
                          <a:spcPts val="0"/>
                        </a:spcAft>
                        <a:buNone/>
                      </a:pPr>
                      <a:r>
                        <a:rPr lang="en" sz="1100" b="1" dirty="0">
                          <a:solidFill>
                            <a:srgbClr val="FFFFFF"/>
                          </a:solidFill>
                        </a:rPr>
                        <a:t>Governance</a:t>
                      </a:r>
                      <a:endParaRPr sz="1100" b="1" dirty="0">
                        <a:solidFill>
                          <a:srgbClr val="FFFFFF"/>
                        </a:solidFill>
                      </a:endParaRPr>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3290C4"/>
                    </a:solidFill>
                  </a:tcPr>
                </a:tc>
                <a:tc hMerge="1">
                  <a:txBody>
                    <a:bodyPr/>
                    <a:lstStyle/>
                    <a:p>
                      <a:endParaRPr lang="nl-BE"/>
                    </a:p>
                  </a:txBody>
                  <a:tcPr/>
                </a:tc>
                <a:tc hMerge="1">
                  <a:txBody>
                    <a:bodyPr/>
                    <a:lstStyle/>
                    <a:p>
                      <a:endParaRPr lang="nl-BE"/>
                    </a:p>
                  </a:txBody>
                  <a:tcPr/>
                </a:tc>
                <a:extLst>
                  <a:ext uri="{0D108BD9-81ED-4DB2-BD59-A6C34878D82A}">
                    <a16:rowId xmlns:a16="http://schemas.microsoft.com/office/drawing/2014/main" xmlns="" val="10000"/>
                  </a:ext>
                </a:extLst>
              </a:tr>
              <a:tr h="200150">
                <a:tc>
                  <a:txBody>
                    <a:bodyPr/>
                    <a:lstStyle/>
                    <a:p>
                      <a:pPr marL="0" lvl="0" indent="0" algn="ctr" rtl="0">
                        <a:lnSpc>
                          <a:spcPct val="115000"/>
                        </a:lnSpc>
                        <a:spcBef>
                          <a:spcPts val="0"/>
                        </a:spcBef>
                        <a:spcAft>
                          <a:spcPts val="0"/>
                        </a:spcAft>
                        <a:buNone/>
                      </a:pPr>
                      <a:r>
                        <a:rPr lang="en" sz="1000" dirty="0"/>
                        <a:t>Strategy &amp; Metrics</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Create and Promote</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Measure and Improve</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01"/>
                  </a:ext>
                </a:extLst>
              </a:tr>
              <a:tr h="200150">
                <a:tc>
                  <a:txBody>
                    <a:bodyPr/>
                    <a:lstStyle/>
                    <a:p>
                      <a:pPr marL="0" lvl="0" indent="0" algn="ctr" rtl="0">
                        <a:lnSpc>
                          <a:spcPct val="115000"/>
                        </a:lnSpc>
                        <a:spcBef>
                          <a:spcPts val="0"/>
                        </a:spcBef>
                        <a:spcAft>
                          <a:spcPts val="0"/>
                        </a:spcAft>
                        <a:buNone/>
                      </a:pPr>
                      <a:r>
                        <a:rPr lang="en" sz="1000" dirty="0"/>
                        <a:t>Policy &amp; Compliance</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Policy and Standards</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Compliance Management</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02"/>
                  </a:ext>
                </a:extLst>
              </a:tr>
              <a:tr h="200150">
                <a:tc>
                  <a:txBody>
                    <a:bodyPr/>
                    <a:lstStyle/>
                    <a:p>
                      <a:pPr marL="0" lvl="0" indent="0" algn="ctr" rtl="0">
                        <a:lnSpc>
                          <a:spcPct val="115000"/>
                        </a:lnSpc>
                        <a:spcBef>
                          <a:spcPts val="0"/>
                        </a:spcBef>
                        <a:spcAft>
                          <a:spcPts val="0"/>
                        </a:spcAft>
                        <a:buNone/>
                      </a:pPr>
                      <a:r>
                        <a:rPr lang="en" sz="1000" dirty="0"/>
                        <a:t>Education &amp; Guidance</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Training and Awareness</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Organization and Culture</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03"/>
                  </a:ext>
                </a:extLst>
              </a:tr>
              <a:tr h="237225">
                <a:tc gridSpan="3">
                  <a:txBody>
                    <a:bodyPr/>
                    <a:lstStyle/>
                    <a:p>
                      <a:pPr marL="0" lvl="0" indent="0" algn="ctr" rtl="0">
                        <a:lnSpc>
                          <a:spcPct val="115000"/>
                        </a:lnSpc>
                        <a:spcBef>
                          <a:spcPts val="0"/>
                        </a:spcBef>
                        <a:spcAft>
                          <a:spcPts val="0"/>
                        </a:spcAft>
                        <a:buNone/>
                      </a:pPr>
                      <a:r>
                        <a:rPr lang="en" sz="1200" b="1" dirty="0">
                          <a:solidFill>
                            <a:srgbClr val="FFFFFF"/>
                          </a:solidFill>
                        </a:rPr>
                        <a:t>Design</a:t>
                      </a:r>
                      <a:endParaRPr sz="1200" b="1" dirty="0">
                        <a:solidFill>
                          <a:srgbClr val="FFFFFF"/>
                        </a:solidFill>
                      </a:endParaRPr>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B75727"/>
                    </a:solidFill>
                  </a:tcPr>
                </a:tc>
                <a:tc hMerge="1">
                  <a:txBody>
                    <a:bodyPr/>
                    <a:lstStyle/>
                    <a:p>
                      <a:endParaRPr lang="nl-BE"/>
                    </a:p>
                  </a:txBody>
                  <a:tcPr/>
                </a:tc>
                <a:tc hMerge="1">
                  <a:txBody>
                    <a:bodyPr/>
                    <a:lstStyle/>
                    <a:p>
                      <a:endParaRPr lang="nl-BE"/>
                    </a:p>
                  </a:txBody>
                  <a:tcPr/>
                </a:tc>
                <a:extLst>
                  <a:ext uri="{0D108BD9-81ED-4DB2-BD59-A6C34878D82A}">
                    <a16:rowId xmlns:a16="http://schemas.microsoft.com/office/drawing/2014/main" xmlns="" val="10004"/>
                  </a:ext>
                </a:extLst>
              </a:tr>
              <a:tr h="200150">
                <a:tc>
                  <a:txBody>
                    <a:bodyPr/>
                    <a:lstStyle/>
                    <a:p>
                      <a:pPr marL="0" lvl="0" indent="0" algn="ctr" rtl="0">
                        <a:lnSpc>
                          <a:spcPct val="115000"/>
                        </a:lnSpc>
                        <a:spcBef>
                          <a:spcPts val="0"/>
                        </a:spcBef>
                        <a:spcAft>
                          <a:spcPts val="0"/>
                        </a:spcAft>
                        <a:buNone/>
                      </a:pPr>
                      <a:r>
                        <a:rPr lang="en" sz="1000" dirty="0"/>
                        <a:t>Threat Assessment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Application Risk Profile</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a:t>Threat Modeling</a:t>
                      </a:r>
                      <a:endParaRPr sz="1050" b="1"/>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05"/>
                  </a:ext>
                </a:extLst>
              </a:tr>
              <a:tr h="200150">
                <a:tc>
                  <a:txBody>
                    <a:bodyPr/>
                    <a:lstStyle/>
                    <a:p>
                      <a:pPr marL="0" lvl="0" indent="0" algn="ctr" rtl="0">
                        <a:lnSpc>
                          <a:spcPct val="115000"/>
                        </a:lnSpc>
                        <a:spcBef>
                          <a:spcPts val="0"/>
                        </a:spcBef>
                        <a:spcAft>
                          <a:spcPts val="0"/>
                        </a:spcAft>
                        <a:buNone/>
                      </a:pPr>
                      <a:r>
                        <a:rPr lang="en" sz="1000" dirty="0"/>
                        <a:t>Security Requirements</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Software Requirements</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Supplier Security</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06"/>
                  </a:ext>
                </a:extLst>
              </a:tr>
              <a:tr h="200150">
                <a:tc>
                  <a:txBody>
                    <a:bodyPr/>
                    <a:lstStyle/>
                    <a:p>
                      <a:pPr marL="0" lvl="0" indent="0" algn="ctr" rtl="0">
                        <a:lnSpc>
                          <a:spcPct val="115000"/>
                        </a:lnSpc>
                        <a:spcBef>
                          <a:spcPts val="0"/>
                        </a:spcBef>
                        <a:spcAft>
                          <a:spcPts val="0"/>
                        </a:spcAft>
                        <a:buNone/>
                      </a:pPr>
                      <a:r>
                        <a:rPr lang="en" sz="1000" dirty="0"/>
                        <a:t>Secure Architecture</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Architecture Design</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Technology Management</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07"/>
                  </a:ext>
                </a:extLst>
              </a:tr>
              <a:tr h="237225">
                <a:tc gridSpan="3">
                  <a:txBody>
                    <a:bodyPr/>
                    <a:lstStyle/>
                    <a:p>
                      <a:pPr marL="0" lvl="0" indent="0" algn="ctr" rtl="0">
                        <a:lnSpc>
                          <a:spcPct val="115000"/>
                        </a:lnSpc>
                        <a:spcBef>
                          <a:spcPts val="0"/>
                        </a:spcBef>
                        <a:spcAft>
                          <a:spcPts val="0"/>
                        </a:spcAft>
                        <a:buNone/>
                      </a:pPr>
                      <a:r>
                        <a:rPr lang="en" sz="1200" b="1" dirty="0">
                          <a:solidFill>
                            <a:srgbClr val="FFFFFF"/>
                          </a:solidFill>
                        </a:rPr>
                        <a:t>Implementation</a:t>
                      </a:r>
                      <a:endParaRPr sz="1200" b="1" dirty="0">
                        <a:solidFill>
                          <a:srgbClr val="FFFFFF"/>
                        </a:solidFill>
                      </a:endParaRPr>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BDBF17"/>
                    </a:solidFill>
                  </a:tcPr>
                </a:tc>
                <a:tc hMerge="1">
                  <a:txBody>
                    <a:bodyPr/>
                    <a:lstStyle/>
                    <a:p>
                      <a:endParaRPr lang="nl-BE"/>
                    </a:p>
                  </a:txBody>
                  <a:tcPr/>
                </a:tc>
                <a:tc hMerge="1">
                  <a:txBody>
                    <a:bodyPr/>
                    <a:lstStyle/>
                    <a:p>
                      <a:endParaRPr lang="nl-BE"/>
                    </a:p>
                  </a:txBody>
                  <a:tcPr/>
                </a:tc>
                <a:extLst>
                  <a:ext uri="{0D108BD9-81ED-4DB2-BD59-A6C34878D82A}">
                    <a16:rowId xmlns:a16="http://schemas.microsoft.com/office/drawing/2014/main" xmlns="" val="10008"/>
                  </a:ext>
                </a:extLst>
              </a:tr>
              <a:tr h="200150">
                <a:tc>
                  <a:txBody>
                    <a:bodyPr/>
                    <a:lstStyle/>
                    <a:p>
                      <a:pPr marL="0" lvl="0" indent="0" algn="ctr" rtl="0">
                        <a:lnSpc>
                          <a:spcPct val="115000"/>
                        </a:lnSpc>
                        <a:spcBef>
                          <a:spcPts val="0"/>
                        </a:spcBef>
                        <a:spcAft>
                          <a:spcPts val="0"/>
                        </a:spcAft>
                        <a:buNone/>
                      </a:pPr>
                      <a:r>
                        <a:rPr lang="en" sz="1000" dirty="0"/>
                        <a:t>Secure Build</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Build Process</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Software Dependencies</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09"/>
                  </a:ext>
                </a:extLst>
              </a:tr>
              <a:tr h="200150">
                <a:tc>
                  <a:txBody>
                    <a:bodyPr/>
                    <a:lstStyle/>
                    <a:p>
                      <a:pPr marL="0" lvl="0" indent="0" algn="ctr" rtl="0">
                        <a:lnSpc>
                          <a:spcPct val="115000"/>
                        </a:lnSpc>
                        <a:spcBef>
                          <a:spcPts val="0"/>
                        </a:spcBef>
                        <a:spcAft>
                          <a:spcPts val="0"/>
                        </a:spcAft>
                        <a:buNone/>
                      </a:pPr>
                      <a:r>
                        <a:rPr lang="en" sz="1000" dirty="0"/>
                        <a:t>Secure Deployment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Deployment Process</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Secret Management</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10"/>
                  </a:ext>
                </a:extLst>
              </a:tr>
              <a:tr h="200150">
                <a:tc>
                  <a:txBody>
                    <a:bodyPr/>
                    <a:lstStyle/>
                    <a:p>
                      <a:pPr marL="0" lvl="0" indent="0" algn="ctr" rtl="0">
                        <a:lnSpc>
                          <a:spcPct val="115000"/>
                        </a:lnSpc>
                        <a:spcBef>
                          <a:spcPts val="0"/>
                        </a:spcBef>
                        <a:spcAft>
                          <a:spcPts val="0"/>
                        </a:spcAft>
                        <a:buNone/>
                      </a:pPr>
                      <a:r>
                        <a:rPr lang="en" sz="1000" dirty="0"/>
                        <a:t>Defect Management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a:t>Defect Tracking (Flaws/Bugs/Process)</a:t>
                      </a:r>
                      <a:endParaRPr sz="1050" b="1"/>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Metrics and Feedback/Learning</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11"/>
                  </a:ext>
                </a:extLst>
              </a:tr>
              <a:tr h="237225">
                <a:tc gridSpan="3">
                  <a:txBody>
                    <a:bodyPr/>
                    <a:lstStyle/>
                    <a:p>
                      <a:pPr marL="0" lvl="0" indent="0" algn="ctr" rtl="0">
                        <a:lnSpc>
                          <a:spcPct val="115000"/>
                        </a:lnSpc>
                        <a:spcBef>
                          <a:spcPts val="0"/>
                        </a:spcBef>
                        <a:spcAft>
                          <a:spcPts val="0"/>
                        </a:spcAft>
                        <a:buNone/>
                      </a:pPr>
                      <a:r>
                        <a:rPr lang="en" sz="1200" b="1" dirty="0">
                          <a:solidFill>
                            <a:srgbClr val="FFFFFF"/>
                          </a:solidFill>
                        </a:rPr>
                        <a:t>Verification</a:t>
                      </a:r>
                      <a:endParaRPr sz="1200" b="1" dirty="0">
                        <a:solidFill>
                          <a:srgbClr val="FFFFFF"/>
                        </a:solidFill>
                      </a:endParaRPr>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37793E"/>
                    </a:solidFill>
                  </a:tcPr>
                </a:tc>
                <a:tc hMerge="1">
                  <a:txBody>
                    <a:bodyPr/>
                    <a:lstStyle/>
                    <a:p>
                      <a:endParaRPr lang="nl-BE"/>
                    </a:p>
                  </a:txBody>
                  <a:tcPr/>
                </a:tc>
                <a:tc hMerge="1">
                  <a:txBody>
                    <a:bodyPr/>
                    <a:lstStyle/>
                    <a:p>
                      <a:endParaRPr lang="nl-BE"/>
                    </a:p>
                  </a:txBody>
                  <a:tcPr/>
                </a:tc>
                <a:extLst>
                  <a:ext uri="{0D108BD9-81ED-4DB2-BD59-A6C34878D82A}">
                    <a16:rowId xmlns:a16="http://schemas.microsoft.com/office/drawing/2014/main" xmlns="" val="10012"/>
                  </a:ext>
                </a:extLst>
              </a:tr>
              <a:tr h="200150">
                <a:tc>
                  <a:txBody>
                    <a:bodyPr/>
                    <a:lstStyle/>
                    <a:p>
                      <a:pPr marL="0" lvl="0" indent="0" algn="ctr" rtl="0">
                        <a:lnSpc>
                          <a:spcPct val="115000"/>
                        </a:lnSpc>
                        <a:spcBef>
                          <a:spcPts val="0"/>
                        </a:spcBef>
                        <a:spcAft>
                          <a:spcPts val="0"/>
                        </a:spcAft>
                        <a:buNone/>
                      </a:pPr>
                      <a:r>
                        <a:rPr lang="en" sz="1000" dirty="0"/>
                        <a:t>Architecture Assessment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19050" cap="flat" cmpd="sng">
                      <a:solidFill>
                        <a:srgbClr val="000000"/>
                      </a:solidFill>
                      <a:prstDash val="lgDash"/>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Architecture Validation</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19050" cap="flat" cmpd="sng">
                      <a:solidFill>
                        <a:srgbClr val="000000"/>
                      </a:solidFill>
                      <a:prstDash val="lgDash"/>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Architecture Compliance</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19050" cap="flat" cmpd="sng">
                      <a:solidFill>
                        <a:srgbClr val="000000"/>
                      </a:solidFill>
                      <a:prstDash val="lgDash"/>
                      <a:round/>
                      <a:headEnd type="none" w="sm" len="sm"/>
                      <a:tailEnd type="none" w="sm" len="sm"/>
                    </a:lnB>
                    <a:solidFill>
                      <a:schemeClr val="bg1"/>
                    </a:solidFill>
                  </a:tcPr>
                </a:tc>
                <a:extLst>
                  <a:ext uri="{0D108BD9-81ED-4DB2-BD59-A6C34878D82A}">
                    <a16:rowId xmlns:a16="http://schemas.microsoft.com/office/drawing/2014/main" xmlns="" val="10013"/>
                  </a:ext>
                </a:extLst>
              </a:tr>
              <a:tr h="200150">
                <a:tc>
                  <a:txBody>
                    <a:bodyPr/>
                    <a:lstStyle/>
                    <a:p>
                      <a:pPr marL="0" lvl="0" indent="0" algn="ctr" rtl="0">
                        <a:lnSpc>
                          <a:spcPct val="115000"/>
                        </a:lnSpc>
                        <a:spcBef>
                          <a:spcPts val="0"/>
                        </a:spcBef>
                        <a:spcAft>
                          <a:spcPts val="0"/>
                        </a:spcAft>
                        <a:buNone/>
                      </a:pPr>
                      <a:r>
                        <a:rPr lang="en" sz="1000" b="1" dirty="0"/>
                        <a:t>Requirements Testing</a:t>
                      </a:r>
                      <a:endParaRPr sz="1000" b="1" dirty="0"/>
                    </a:p>
                  </a:txBody>
                  <a:tcPr marL="9525" marR="9525" marT="9525" marB="91425" anchor="ctr">
                    <a:lnL w="19050" cap="flat" cmpd="sng">
                      <a:solidFill>
                        <a:srgbClr val="000000"/>
                      </a:solidFill>
                      <a:prstDash val="lgDash"/>
                      <a:round/>
                      <a:headEnd type="none" w="sm" len="sm"/>
                      <a:tailEnd type="none" w="sm" len="sm"/>
                    </a:lnL>
                    <a:lnR w="19050" cap="flat" cmpd="sng">
                      <a:solidFill>
                        <a:srgbClr val="000000"/>
                      </a:solidFill>
                      <a:prstDash val="lgDash"/>
                      <a:round/>
                      <a:headEnd type="none" w="sm" len="sm"/>
                      <a:tailEnd type="none" w="sm" len="sm"/>
                    </a:lnR>
                    <a:lnT w="19050" cap="flat" cmpd="sng">
                      <a:solidFill>
                        <a:srgbClr val="000000"/>
                      </a:solidFill>
                      <a:prstDash val="lgDash"/>
                      <a:round/>
                      <a:headEnd type="none" w="sm" len="sm"/>
                      <a:tailEnd type="none" w="sm" len="sm"/>
                    </a:lnT>
                    <a:lnB w="19050" cap="flat" cmpd="sng">
                      <a:solidFill>
                        <a:srgbClr val="000000"/>
                      </a:solidFill>
                      <a:prstDash val="lgDash"/>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Control Verification</a:t>
                      </a:r>
                      <a:endParaRPr sz="1050" b="1" dirty="0"/>
                    </a:p>
                  </a:txBody>
                  <a:tcPr marL="9525" marR="9525" marT="9525" marB="91425" anchor="ctr">
                    <a:lnL w="19050" cap="flat" cmpd="sng">
                      <a:solidFill>
                        <a:srgbClr val="000000"/>
                      </a:solidFill>
                      <a:prstDash val="lgDash"/>
                      <a:round/>
                      <a:headEnd type="none" w="sm" len="sm"/>
                      <a:tailEnd type="none" w="sm" len="sm"/>
                    </a:lnL>
                    <a:lnR w="19050" cap="flat" cmpd="sng">
                      <a:solidFill>
                        <a:srgbClr val="000000"/>
                      </a:solidFill>
                      <a:prstDash val="lgDash"/>
                      <a:round/>
                      <a:headEnd type="none" w="sm" len="sm"/>
                      <a:tailEnd type="none" w="sm" len="sm"/>
                    </a:lnR>
                    <a:lnT w="19050" cap="flat" cmpd="sng">
                      <a:solidFill>
                        <a:srgbClr val="000000"/>
                      </a:solidFill>
                      <a:prstDash val="lgDash"/>
                      <a:round/>
                      <a:headEnd type="none" w="sm" len="sm"/>
                      <a:tailEnd type="none" w="sm" len="sm"/>
                    </a:lnT>
                    <a:lnB w="19050" cap="flat" cmpd="sng">
                      <a:solidFill>
                        <a:srgbClr val="000000"/>
                      </a:solidFill>
                      <a:prstDash val="lgDash"/>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Misuse/Abuse Testing</a:t>
                      </a:r>
                      <a:endParaRPr sz="1050" b="1" dirty="0"/>
                    </a:p>
                  </a:txBody>
                  <a:tcPr marL="9525" marR="9525" marT="9525" marB="91425" anchor="ctr">
                    <a:lnL w="19050" cap="flat" cmpd="sng">
                      <a:solidFill>
                        <a:srgbClr val="000000"/>
                      </a:solidFill>
                      <a:prstDash val="lgDash"/>
                      <a:round/>
                      <a:headEnd type="none" w="sm" len="sm"/>
                      <a:tailEnd type="none" w="sm" len="sm"/>
                    </a:lnL>
                    <a:lnR w="19050" cap="flat" cmpd="sng">
                      <a:solidFill>
                        <a:srgbClr val="000000"/>
                      </a:solidFill>
                      <a:prstDash val="lgDash"/>
                      <a:round/>
                      <a:headEnd type="none" w="sm" len="sm"/>
                      <a:tailEnd type="none" w="sm" len="sm"/>
                    </a:lnR>
                    <a:lnT w="19050" cap="flat" cmpd="sng">
                      <a:solidFill>
                        <a:srgbClr val="000000"/>
                      </a:solidFill>
                      <a:prstDash val="lgDash"/>
                      <a:round/>
                      <a:headEnd type="none" w="sm" len="sm"/>
                      <a:tailEnd type="none" w="sm" len="sm"/>
                    </a:lnT>
                    <a:lnB w="19050" cap="flat" cmpd="sng">
                      <a:solidFill>
                        <a:srgbClr val="000000"/>
                      </a:solidFill>
                      <a:prstDash val="lgDash"/>
                      <a:round/>
                      <a:headEnd type="none" w="sm" len="sm"/>
                      <a:tailEnd type="none" w="sm" len="sm"/>
                    </a:lnB>
                    <a:solidFill>
                      <a:schemeClr val="bg1"/>
                    </a:solidFill>
                  </a:tcPr>
                </a:tc>
                <a:extLst>
                  <a:ext uri="{0D108BD9-81ED-4DB2-BD59-A6C34878D82A}">
                    <a16:rowId xmlns:a16="http://schemas.microsoft.com/office/drawing/2014/main" xmlns="" val="10014"/>
                  </a:ext>
                </a:extLst>
              </a:tr>
              <a:tr h="200150">
                <a:tc>
                  <a:txBody>
                    <a:bodyPr/>
                    <a:lstStyle/>
                    <a:p>
                      <a:pPr marL="0" lvl="0" indent="0" algn="ctr" rtl="0">
                        <a:lnSpc>
                          <a:spcPct val="115000"/>
                        </a:lnSpc>
                        <a:spcBef>
                          <a:spcPts val="0"/>
                        </a:spcBef>
                        <a:spcAft>
                          <a:spcPts val="0"/>
                        </a:spcAft>
                        <a:buNone/>
                      </a:pPr>
                      <a:r>
                        <a:rPr lang="en" sz="1000" dirty="0"/>
                        <a:t>Security Testing</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19050" cap="flat" cmpd="sng">
                      <a:solidFill>
                        <a:srgbClr val="000000"/>
                      </a:solidFill>
                      <a:prstDash val="lgDash"/>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a:t>Scalable Baseline</a:t>
                      </a:r>
                      <a:endParaRPr sz="1050" b="1"/>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19050" cap="flat" cmpd="sng">
                      <a:solidFill>
                        <a:srgbClr val="000000"/>
                      </a:solidFill>
                      <a:prstDash val="lgDash"/>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Deep Understanding</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19050" cap="flat" cmpd="sng">
                      <a:solidFill>
                        <a:srgbClr val="000000"/>
                      </a:solidFill>
                      <a:prstDash val="lgDash"/>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15"/>
                  </a:ext>
                </a:extLst>
              </a:tr>
              <a:tr h="237225">
                <a:tc gridSpan="3">
                  <a:txBody>
                    <a:bodyPr/>
                    <a:lstStyle/>
                    <a:p>
                      <a:pPr marL="0" lvl="0" indent="0" algn="ctr" rtl="0">
                        <a:lnSpc>
                          <a:spcPct val="115000"/>
                        </a:lnSpc>
                        <a:spcBef>
                          <a:spcPts val="0"/>
                        </a:spcBef>
                        <a:spcAft>
                          <a:spcPts val="0"/>
                        </a:spcAft>
                        <a:buNone/>
                      </a:pPr>
                      <a:r>
                        <a:rPr lang="en" sz="1200" b="1" dirty="0">
                          <a:solidFill>
                            <a:srgbClr val="FFFFFF"/>
                          </a:solidFill>
                        </a:rPr>
                        <a:t>Operations</a:t>
                      </a:r>
                      <a:endParaRPr sz="1200" b="1" dirty="0">
                        <a:solidFill>
                          <a:srgbClr val="FFFFFF"/>
                        </a:solidFill>
                      </a:endParaRPr>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791F17"/>
                    </a:solidFill>
                  </a:tcPr>
                </a:tc>
                <a:tc hMerge="1">
                  <a:txBody>
                    <a:bodyPr/>
                    <a:lstStyle/>
                    <a:p>
                      <a:endParaRPr lang="nl-BE"/>
                    </a:p>
                  </a:txBody>
                  <a:tcPr/>
                </a:tc>
                <a:tc hMerge="1">
                  <a:txBody>
                    <a:bodyPr/>
                    <a:lstStyle/>
                    <a:p>
                      <a:endParaRPr lang="nl-BE"/>
                    </a:p>
                  </a:txBody>
                  <a:tcPr/>
                </a:tc>
                <a:extLst>
                  <a:ext uri="{0D108BD9-81ED-4DB2-BD59-A6C34878D82A}">
                    <a16:rowId xmlns:a16="http://schemas.microsoft.com/office/drawing/2014/main" xmlns="" val="10016"/>
                  </a:ext>
                </a:extLst>
              </a:tr>
              <a:tr h="200150">
                <a:tc>
                  <a:txBody>
                    <a:bodyPr/>
                    <a:lstStyle/>
                    <a:p>
                      <a:pPr marL="0" lvl="0" indent="0" algn="ctr" rtl="0">
                        <a:lnSpc>
                          <a:spcPct val="115000"/>
                        </a:lnSpc>
                        <a:spcBef>
                          <a:spcPts val="0"/>
                        </a:spcBef>
                        <a:spcAft>
                          <a:spcPts val="0"/>
                        </a:spcAft>
                        <a:buNone/>
                      </a:pPr>
                      <a:r>
                        <a:rPr lang="en" sz="1000" dirty="0"/>
                        <a:t>Incident Management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Incident Detection</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Incident Response</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17"/>
                  </a:ext>
                </a:extLst>
              </a:tr>
              <a:tr h="200150">
                <a:tc>
                  <a:txBody>
                    <a:bodyPr/>
                    <a:lstStyle/>
                    <a:p>
                      <a:pPr marL="0" lvl="0" indent="0" algn="ctr" rtl="0">
                        <a:lnSpc>
                          <a:spcPct val="115000"/>
                        </a:lnSpc>
                        <a:spcBef>
                          <a:spcPts val="0"/>
                        </a:spcBef>
                        <a:spcAft>
                          <a:spcPts val="0"/>
                        </a:spcAft>
                        <a:buNone/>
                      </a:pPr>
                      <a:r>
                        <a:rPr lang="en" sz="1000" dirty="0"/>
                        <a:t>Environment Management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Configuration Hardening</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Patching and Updating</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18"/>
                  </a:ext>
                </a:extLst>
              </a:tr>
              <a:tr h="302075">
                <a:tc>
                  <a:txBody>
                    <a:bodyPr/>
                    <a:lstStyle/>
                    <a:p>
                      <a:pPr marL="0" lvl="0" indent="0" algn="ctr" rtl="0">
                        <a:lnSpc>
                          <a:spcPct val="115000"/>
                        </a:lnSpc>
                        <a:spcBef>
                          <a:spcPts val="0"/>
                        </a:spcBef>
                        <a:spcAft>
                          <a:spcPts val="0"/>
                        </a:spcAft>
                        <a:buNone/>
                      </a:pPr>
                      <a:r>
                        <a:rPr lang="en" sz="1000" dirty="0"/>
                        <a:t>Operational Management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lumMod val="95000"/>
                      </a:schemeClr>
                    </a:solidFill>
                  </a:tcPr>
                </a:tc>
                <a:tc>
                  <a:txBody>
                    <a:bodyPr/>
                    <a:lstStyle/>
                    <a:p>
                      <a:pPr marL="0" lvl="0" indent="0" algn="ctr" rtl="0">
                        <a:lnSpc>
                          <a:spcPct val="115000"/>
                        </a:lnSpc>
                        <a:spcBef>
                          <a:spcPts val="0"/>
                        </a:spcBef>
                        <a:spcAft>
                          <a:spcPts val="0"/>
                        </a:spcAft>
                        <a:buNone/>
                      </a:pPr>
                      <a:r>
                        <a:rPr lang="en" sz="1050" b="1" dirty="0"/>
                        <a:t>Data Protection</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tc>
                  <a:txBody>
                    <a:bodyPr/>
                    <a:lstStyle/>
                    <a:p>
                      <a:pPr marL="0" lvl="0" indent="0" algn="ctr" rtl="0">
                        <a:lnSpc>
                          <a:spcPct val="115000"/>
                        </a:lnSpc>
                        <a:spcBef>
                          <a:spcPts val="0"/>
                        </a:spcBef>
                        <a:spcAft>
                          <a:spcPts val="0"/>
                        </a:spcAft>
                        <a:buNone/>
                      </a:pPr>
                      <a:r>
                        <a:rPr lang="en" sz="1050" b="1" dirty="0"/>
                        <a:t>System decommissioning / Legacy management</a:t>
                      </a:r>
                      <a:endParaRPr sz="1050" b="1"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chemeClr val="bg1"/>
                    </a:solidFill>
                  </a:tcPr>
                </a:tc>
                <a:extLst>
                  <a:ext uri="{0D108BD9-81ED-4DB2-BD59-A6C34878D82A}">
                    <a16:rowId xmlns:a16="http://schemas.microsoft.com/office/drawing/2014/main" xmlns="" val="10019"/>
                  </a:ext>
                </a:extLst>
              </a:tr>
            </a:tbl>
          </a:graphicData>
        </a:graphic>
      </p:graphicFrame>
    </p:spTree>
    <p:extLst>
      <p:ext uri="{BB962C8B-B14F-4D97-AF65-F5344CB8AC3E}">
        <p14:creationId xmlns:p14="http://schemas.microsoft.com/office/powerpoint/2010/main" val="15895525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noGrp="1" noChangeArrowheads="1"/>
          </p:cNvSpPr>
          <p:nvPr>
            <p:ph type="title"/>
          </p:nvPr>
        </p:nvSpPr>
        <p:spPr/>
        <p:txBody>
          <a:bodyPr/>
          <a:lstStyle/>
          <a:p>
            <a:pPr eaLnBrk="1" hangingPunct="1"/>
            <a:r>
              <a:rPr lang="en-US" altLang="en-US" dirty="0"/>
              <a:t>Under each Security Practice</a:t>
            </a:r>
          </a:p>
        </p:txBody>
      </p:sp>
      <p:sp>
        <p:nvSpPr>
          <p:cNvPr id="27651" name="Rectangle 2"/>
          <p:cNvSpPr>
            <a:spLocks noGrp="1" noChangeArrowheads="1"/>
          </p:cNvSpPr>
          <p:nvPr>
            <p:ph type="body" idx="1"/>
          </p:nvPr>
        </p:nvSpPr>
        <p:spPr>
          <a:xfrm>
            <a:off x="457200" y="1567542"/>
            <a:ext cx="8229600" cy="4697367"/>
          </a:xfrm>
        </p:spPr>
        <p:txBody>
          <a:bodyPr/>
          <a:lstStyle/>
          <a:p>
            <a:pPr marL="637756" indent="-342900">
              <a:buFont typeface="Arial" panose="020B0604020202020204" pitchFamily="34" charset="0"/>
              <a:buChar char="•"/>
            </a:pPr>
            <a:r>
              <a:rPr lang="en-US" altLang="en-US" sz="2400" dirty="0"/>
              <a:t>Three successive Objectives under each Practice define how it can be improved over time</a:t>
            </a:r>
          </a:p>
          <a:p>
            <a:pPr marL="937584" lvl="1">
              <a:spcBef>
                <a:spcPts val="703"/>
              </a:spcBef>
            </a:pPr>
            <a:r>
              <a:rPr lang="en-US" altLang="en-US" sz="2400" dirty="0"/>
              <a:t>This establishes a notion of a Level at which an organization fulfills a given Practice</a:t>
            </a:r>
          </a:p>
          <a:p>
            <a:pPr marL="637756" indent="-342900">
              <a:spcBef>
                <a:spcPts val="703"/>
              </a:spcBef>
              <a:buFont typeface="Arial" panose="020B0604020202020204" pitchFamily="34" charset="0"/>
              <a:buChar char="•"/>
            </a:pPr>
            <a:r>
              <a:rPr lang="en-US" altLang="en-US" sz="2400" dirty="0"/>
              <a:t>The three Levels for a Practice generally correspond to:</a:t>
            </a:r>
          </a:p>
          <a:p>
            <a:pPr marL="937584" lvl="1">
              <a:spcBef>
                <a:spcPts val="703"/>
              </a:spcBef>
            </a:pPr>
            <a:r>
              <a:rPr lang="en-US" altLang="en-US" sz="2400" dirty="0"/>
              <a:t>(0: Implicit starting point with the Practice unfulfilled)</a:t>
            </a:r>
          </a:p>
          <a:p>
            <a:pPr marL="937584" lvl="1">
              <a:spcBef>
                <a:spcPts val="703"/>
              </a:spcBef>
            </a:pPr>
            <a:r>
              <a:rPr lang="en-US" altLang="en-US" sz="2400" dirty="0"/>
              <a:t>1: Initial understanding and ad hoc provision of the Practice</a:t>
            </a:r>
          </a:p>
          <a:p>
            <a:pPr marL="937584" lvl="1">
              <a:spcBef>
                <a:spcPts val="703"/>
              </a:spcBef>
            </a:pPr>
            <a:r>
              <a:rPr lang="en-US" altLang="en-US" sz="2400" dirty="0"/>
              <a:t>2: Increase efficiency and/or effectiveness of the Practice</a:t>
            </a:r>
          </a:p>
          <a:p>
            <a:pPr marL="937584" lvl="1">
              <a:spcBef>
                <a:spcPts val="703"/>
              </a:spcBef>
            </a:pPr>
            <a:r>
              <a:rPr lang="en-US" altLang="en-US" sz="2400" dirty="0"/>
              <a:t>3: Comprehensive mastery of the Practice at scale </a:t>
            </a:r>
          </a:p>
        </p:txBody>
      </p:sp>
    </p:spTree>
    <p:extLst>
      <p:ext uri="{BB962C8B-B14F-4D97-AF65-F5344CB8AC3E}">
        <p14:creationId xmlns:p14="http://schemas.microsoft.com/office/powerpoint/2010/main" val="3924507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8" name="Google Shape;338;p39"/>
          <p:cNvSpPr/>
          <p:nvPr/>
        </p:nvSpPr>
        <p:spPr>
          <a:xfrm>
            <a:off x="239675" y="2960041"/>
            <a:ext cx="624900" cy="1321800"/>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39" name="Google Shape;339;p39"/>
          <p:cNvSpPr txBox="1"/>
          <p:nvPr/>
        </p:nvSpPr>
        <p:spPr>
          <a:xfrm>
            <a:off x="51668" y="2189740"/>
            <a:ext cx="1104600" cy="438600"/>
          </a:xfrm>
          <a:prstGeom prst="rect">
            <a:avLst/>
          </a:prstGeom>
          <a:noFill/>
          <a:ln>
            <a:noFill/>
          </a:ln>
        </p:spPr>
        <p:txBody>
          <a:bodyPr spcFirstLastPara="1" wrap="square" lIns="68575" tIns="34275" rIns="68575" bIns="34275" anchor="t" anchorCtr="0">
            <a:noAutofit/>
          </a:bodyPr>
          <a:lstStyle/>
          <a:p>
            <a:pPr algn="ctr"/>
            <a:r>
              <a:rPr lang="en" sz="2000" b="1">
                <a:solidFill>
                  <a:srgbClr val="004685"/>
                </a:solidFill>
                <a:latin typeface="Calibri"/>
                <a:ea typeface="Calibri"/>
                <a:cs typeface="Calibri"/>
                <a:sym typeface="Calibri"/>
              </a:rPr>
              <a:t>Maturity</a:t>
            </a:r>
            <a:endParaRPr sz="2000"/>
          </a:p>
        </p:txBody>
      </p:sp>
      <p:sp>
        <p:nvSpPr>
          <p:cNvPr id="340" name="Google Shape;340;p39"/>
          <p:cNvSpPr txBox="1"/>
          <p:nvPr/>
        </p:nvSpPr>
        <p:spPr>
          <a:xfrm>
            <a:off x="7826100" y="3579547"/>
            <a:ext cx="1317900" cy="438600"/>
          </a:xfrm>
          <a:prstGeom prst="rect">
            <a:avLst/>
          </a:prstGeom>
          <a:noFill/>
          <a:ln>
            <a:noFill/>
          </a:ln>
        </p:spPr>
        <p:txBody>
          <a:bodyPr spcFirstLastPara="1" wrap="square" lIns="68575" tIns="34275" rIns="68575" bIns="34275" anchor="t" anchorCtr="0">
            <a:noAutofit/>
          </a:bodyPr>
          <a:lstStyle/>
          <a:p>
            <a:r>
              <a:rPr lang="en" sz="2000" b="1" dirty="0">
                <a:solidFill>
                  <a:srgbClr val="004685"/>
                </a:solidFill>
                <a:latin typeface="Calibri"/>
                <a:ea typeface="Calibri"/>
                <a:cs typeface="Calibri"/>
                <a:sym typeface="Calibri"/>
              </a:rPr>
              <a:t>Activities</a:t>
            </a:r>
            <a:endParaRPr sz="2000" dirty="0"/>
          </a:p>
        </p:txBody>
      </p:sp>
      <p:sp>
        <p:nvSpPr>
          <p:cNvPr id="341" name="Google Shape;341;p39"/>
          <p:cNvSpPr/>
          <p:nvPr/>
        </p:nvSpPr>
        <p:spPr>
          <a:xfrm rot="5400000">
            <a:off x="7148837" y="2632041"/>
            <a:ext cx="388200" cy="731700"/>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42" name="Google Shape;342;p39"/>
          <p:cNvSpPr/>
          <p:nvPr/>
        </p:nvSpPr>
        <p:spPr>
          <a:xfrm rot="5400000">
            <a:off x="7147549" y="3429247"/>
            <a:ext cx="363300" cy="739200"/>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43" name="Google Shape;343;p39"/>
          <p:cNvSpPr/>
          <p:nvPr/>
        </p:nvSpPr>
        <p:spPr>
          <a:xfrm rot="5400000">
            <a:off x="7156849" y="4234526"/>
            <a:ext cx="334200" cy="749700"/>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44" name="Google Shape;344;p39"/>
          <p:cNvSpPr txBox="1"/>
          <p:nvPr/>
        </p:nvSpPr>
        <p:spPr>
          <a:xfrm>
            <a:off x="4591356" y="1399322"/>
            <a:ext cx="1176300" cy="438600"/>
          </a:xfrm>
          <a:prstGeom prst="rect">
            <a:avLst/>
          </a:prstGeom>
          <a:noFill/>
          <a:ln>
            <a:noFill/>
          </a:ln>
        </p:spPr>
        <p:txBody>
          <a:bodyPr spcFirstLastPara="1" wrap="square" lIns="68575" tIns="34275" rIns="68575" bIns="34275" anchor="t" anchorCtr="0">
            <a:noAutofit/>
          </a:bodyPr>
          <a:lstStyle/>
          <a:p>
            <a:pPr algn="ctr"/>
            <a:r>
              <a:rPr lang="en" sz="2000" b="1" dirty="0">
                <a:solidFill>
                  <a:srgbClr val="004685"/>
                </a:solidFill>
                <a:latin typeface="Calibri"/>
                <a:ea typeface="Calibri"/>
                <a:cs typeface="Calibri"/>
                <a:sym typeface="Calibri"/>
              </a:rPr>
              <a:t>Streams</a:t>
            </a:r>
            <a:endParaRPr sz="2000" dirty="0"/>
          </a:p>
        </p:txBody>
      </p:sp>
      <p:graphicFrame>
        <p:nvGraphicFramePr>
          <p:cNvPr id="345" name="Google Shape;345;p39"/>
          <p:cNvGraphicFramePr/>
          <p:nvPr>
            <p:extLst>
              <p:ext uri="{D42A27DB-BD31-4B8C-83A1-F6EECF244321}">
                <p14:modId xmlns:p14="http://schemas.microsoft.com/office/powerpoint/2010/main" val="1557855788"/>
              </p:ext>
            </p:extLst>
          </p:nvPr>
        </p:nvGraphicFramePr>
        <p:xfrm>
          <a:off x="1060950" y="1879416"/>
          <a:ext cx="5900400" cy="3149988"/>
        </p:xfrm>
        <a:graphic>
          <a:graphicData uri="http://schemas.openxmlformats.org/drawingml/2006/table">
            <a:tbl>
              <a:tblPr>
                <a:noFill/>
              </a:tblPr>
              <a:tblGrid>
                <a:gridCol w="2441400">
                  <a:extLst>
                    <a:ext uri="{9D8B030D-6E8A-4147-A177-3AD203B41FA5}">
                      <a16:colId xmlns="" xmlns:a16="http://schemas.microsoft.com/office/drawing/2014/main" val="20000"/>
                    </a:ext>
                  </a:extLst>
                </a:gridCol>
                <a:gridCol w="1708279">
                  <a:extLst>
                    <a:ext uri="{9D8B030D-6E8A-4147-A177-3AD203B41FA5}">
                      <a16:colId xmlns="" xmlns:a16="http://schemas.microsoft.com/office/drawing/2014/main" val="20001"/>
                    </a:ext>
                  </a:extLst>
                </a:gridCol>
                <a:gridCol w="1750721">
                  <a:extLst>
                    <a:ext uri="{9D8B030D-6E8A-4147-A177-3AD203B41FA5}">
                      <a16:colId xmlns="" xmlns:a16="http://schemas.microsoft.com/office/drawing/2014/main" val="20002"/>
                    </a:ext>
                  </a:extLst>
                </a:gridCol>
              </a:tblGrid>
              <a:tr h="380950">
                <a:tc>
                  <a:txBody>
                    <a:bodyPr/>
                    <a:lstStyle/>
                    <a:p>
                      <a:pPr marL="0" lvl="0" indent="0" algn="l" rtl="0">
                        <a:spcBef>
                          <a:spcPts val="0"/>
                        </a:spcBef>
                        <a:spcAft>
                          <a:spcPts val="0"/>
                        </a:spcAft>
                        <a:buNone/>
                      </a:pPr>
                      <a:endParaRPr sz="1800" dirty="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 sz="1400" b="1"/>
                        <a:t>A: Control Verification</a:t>
                      </a:r>
                      <a:endParaRPr sz="1400" b="1"/>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 sz="1400" b="1"/>
                        <a:t>B: Misuse/Abuse Testing</a:t>
                      </a:r>
                      <a:endParaRPr sz="1400" b="1"/>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extLst>
                  <a:ext uri="{0D108BD9-81ED-4DB2-BD59-A6C34878D82A}">
                    <a16:rowId xmlns="" xmlns:a16="http://schemas.microsoft.com/office/drawing/2014/main" val="10000"/>
                  </a:ext>
                </a:extLst>
              </a:tr>
              <a:tr h="588400">
                <a:tc>
                  <a:txBody>
                    <a:bodyPr/>
                    <a:lstStyle/>
                    <a:p>
                      <a:pPr marL="0" lvl="0" indent="0" algn="l" rtl="0">
                        <a:lnSpc>
                          <a:spcPct val="115000"/>
                        </a:lnSpc>
                        <a:spcBef>
                          <a:spcPts val="0"/>
                        </a:spcBef>
                        <a:spcAft>
                          <a:spcPts val="0"/>
                        </a:spcAft>
                        <a:buNone/>
                      </a:pPr>
                      <a:r>
                        <a:rPr lang="en" sz="1100"/>
                        <a:t>Maturity 1 - Opportunistically find basic vulnerabilities and other security issues.</a:t>
                      </a:r>
                      <a:endParaRPr sz="11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 sz="1100"/>
                        <a:t>Test for standard security controls</a:t>
                      </a:r>
                      <a:endParaRPr sz="11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 sz="1100" dirty="0"/>
                        <a:t>Perform security fuzzing testing</a:t>
                      </a:r>
                      <a:endParaRPr sz="1100" dirty="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extLst>
                  <a:ext uri="{0D108BD9-81ED-4DB2-BD59-A6C34878D82A}">
                    <a16:rowId xmlns="" xmlns:a16="http://schemas.microsoft.com/office/drawing/2014/main" val="10001"/>
                  </a:ext>
                </a:extLst>
              </a:tr>
              <a:tr h="836775">
                <a:tc>
                  <a:txBody>
                    <a:bodyPr/>
                    <a:lstStyle/>
                    <a:p>
                      <a:pPr marL="0" lvl="0" indent="0" algn="l" rtl="0">
                        <a:lnSpc>
                          <a:spcPct val="115000"/>
                        </a:lnSpc>
                        <a:spcBef>
                          <a:spcPts val="0"/>
                        </a:spcBef>
                        <a:spcAft>
                          <a:spcPts val="0"/>
                        </a:spcAft>
                        <a:buNone/>
                      </a:pPr>
                      <a:r>
                        <a:rPr lang="en" sz="1100" dirty="0"/>
                        <a:t>Maturity 2 - Perform implementation review to discover application-specific risks against the security requirements.</a:t>
                      </a:r>
                      <a:endParaRPr sz="1100" dirty="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 sz="1100"/>
                        <a:t>Derive test cases from known security requirements</a:t>
                      </a:r>
                      <a:endParaRPr sz="11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 sz="1100"/>
                        <a:t>Create and test abuse cases and business logic flaw test</a:t>
                      </a:r>
                      <a:endParaRPr sz="11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extLst>
                  <a:ext uri="{0D108BD9-81ED-4DB2-BD59-A6C34878D82A}">
                    <a16:rowId xmlns="" xmlns:a16="http://schemas.microsoft.com/office/drawing/2014/main" val="10002"/>
                  </a:ext>
                </a:extLst>
              </a:tr>
              <a:tr h="588400">
                <a:tc>
                  <a:txBody>
                    <a:bodyPr/>
                    <a:lstStyle/>
                    <a:p>
                      <a:pPr marL="0" lvl="0" indent="0" algn="l" rtl="0">
                        <a:lnSpc>
                          <a:spcPct val="115000"/>
                        </a:lnSpc>
                        <a:spcBef>
                          <a:spcPts val="0"/>
                        </a:spcBef>
                        <a:spcAft>
                          <a:spcPts val="0"/>
                        </a:spcAft>
                        <a:buNone/>
                      </a:pPr>
                      <a:r>
                        <a:rPr lang="en" sz="1100"/>
                        <a:t>Maturity 3 - Maintain the application security level after bug fixes, changes or during maintenance</a:t>
                      </a:r>
                      <a:endParaRPr sz="11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 sz="1100"/>
                        <a:t>Perform regression testing (with security unit tests)</a:t>
                      </a:r>
                      <a:endParaRPr sz="11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 sz="1100" dirty="0"/>
                        <a:t>Denial of service and security stress testing</a:t>
                      </a:r>
                      <a:endParaRPr sz="1100" dirty="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extLst>
                  <a:ext uri="{0D108BD9-81ED-4DB2-BD59-A6C34878D82A}">
                    <a16:rowId xmlns="" xmlns:a16="http://schemas.microsoft.com/office/drawing/2014/main" val="10003"/>
                  </a:ext>
                </a:extLst>
              </a:tr>
            </a:tbl>
          </a:graphicData>
        </a:graphic>
      </p:graphicFrame>
      <p:sp>
        <p:nvSpPr>
          <p:cNvPr id="346" name="Google Shape;346;p39"/>
          <p:cNvSpPr/>
          <p:nvPr/>
        </p:nvSpPr>
        <p:spPr>
          <a:xfrm>
            <a:off x="4089449" y="1333996"/>
            <a:ext cx="355500" cy="588900"/>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47" name="Google Shape;347;p39"/>
          <p:cNvSpPr/>
          <p:nvPr/>
        </p:nvSpPr>
        <p:spPr>
          <a:xfrm>
            <a:off x="5914063" y="1336239"/>
            <a:ext cx="355500" cy="588900"/>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48" name="Google Shape;348;p39"/>
          <p:cNvSpPr txBox="1"/>
          <p:nvPr/>
        </p:nvSpPr>
        <p:spPr>
          <a:xfrm>
            <a:off x="1060950" y="5492544"/>
            <a:ext cx="6756600" cy="438600"/>
          </a:xfrm>
          <a:prstGeom prst="rect">
            <a:avLst/>
          </a:prstGeom>
          <a:noFill/>
          <a:ln>
            <a:noFill/>
          </a:ln>
        </p:spPr>
        <p:txBody>
          <a:bodyPr spcFirstLastPara="1" wrap="square" lIns="91425" tIns="91425" rIns="91425" bIns="91425" anchor="t" anchorCtr="0">
            <a:noAutofit/>
          </a:bodyPr>
          <a:lstStyle/>
          <a:p>
            <a:pPr marL="165100">
              <a:buSzPts val="1000"/>
            </a:pPr>
            <a:r>
              <a:rPr lang="en" sz="1200"/>
              <a:t>This security practice focuses on creating and integrating both positive (Control Verification) and negative (Misuse/Abuse Testing) security tests based on requirements (user stories)..</a:t>
            </a:r>
            <a:endParaRPr sz="1200"/>
          </a:p>
        </p:txBody>
      </p:sp>
      <p:sp>
        <p:nvSpPr>
          <p:cNvPr id="14" name="Rectangle 1"/>
          <p:cNvSpPr txBox="1">
            <a:spLocks noChangeArrowheads="1"/>
          </p:cNvSpPr>
          <p:nvPr/>
        </p:nvSpPr>
        <p:spPr>
          <a:xfrm>
            <a:off x="476556" y="592742"/>
            <a:ext cx="8229600" cy="446722"/>
          </a:xfrm>
          <a:prstGeom prst="rect">
            <a:avLst/>
          </a:prstGeom>
          <a:noFill/>
          <a:ln>
            <a:noFill/>
          </a:ln>
        </p:spPr>
        <p:txBody>
          <a:bodyPr spcFirstLastPara="1" wrap="square" lIns="68575" tIns="34275" rIns="68575" bIns="34275" anchor="ctr" anchorCtr="0">
            <a:noAutofit/>
          </a:bodyPr>
          <a:lstStyle>
            <a:defPPr marR="0" algn="l" rtl="0">
              <a:lnSpc>
                <a:spcPct val="100000"/>
              </a:lnSpc>
              <a:spcBef>
                <a:spcPts val="0"/>
              </a:spcBef>
              <a:spcAft>
                <a:spcPts val="0"/>
              </a:spcAft>
            </a:defPPr>
            <a:lvl1pPr marL="0" marR="0" lvl="0" indent="0" algn="l" rtl="0">
              <a:lnSpc>
                <a:spcPct val="90000"/>
              </a:lnSpc>
              <a:spcBef>
                <a:spcPts val="0"/>
              </a:spcBef>
              <a:spcAft>
                <a:spcPts val="0"/>
              </a:spcAft>
              <a:buClr>
                <a:schemeClr val="dk1"/>
              </a:buClr>
              <a:buSzPts val="3300"/>
              <a:buFont typeface="Calibri"/>
              <a:buNone/>
              <a:defRPr sz="4400" b="1" i="0" u="none" strike="noStrike" cap="none" baseline="0">
                <a:solidFill>
                  <a:srgbClr val="004685"/>
                </a:solidFill>
                <a:latin typeface="Calibri"/>
                <a:ea typeface="Calibri"/>
                <a:cs typeface="Calibri"/>
                <a:sym typeface="Calibri"/>
              </a:defRPr>
            </a:lvl1pPr>
            <a:lvl2pPr marL="0" marR="0" lvl="1" indent="0" algn="l" rtl="0">
              <a:lnSpc>
                <a:spcPct val="100000"/>
              </a:lnSpc>
              <a:spcBef>
                <a:spcPts val="0"/>
              </a:spcBef>
              <a:spcAft>
                <a:spcPts val="0"/>
              </a:spcAft>
              <a:buSzPts val="1100"/>
              <a:buNone/>
              <a:defRPr sz="1400" b="0" i="0" u="none" strike="noStrike" cap="none" baseline="0">
                <a:solidFill>
                  <a:srgbClr val="000000"/>
                </a:solidFill>
                <a:latin typeface="Arial"/>
                <a:ea typeface="Arial"/>
                <a:cs typeface="Arial"/>
                <a:sym typeface="Arial"/>
              </a:defRPr>
            </a:lvl2pPr>
            <a:lvl3pPr marL="0" marR="0" lvl="2" indent="0" algn="l" rtl="0">
              <a:spcBef>
                <a:spcPts val="0"/>
              </a:spcBef>
              <a:spcAft>
                <a:spcPts val="0"/>
              </a:spcAft>
              <a:buSzPts val="1100"/>
              <a:buNone/>
              <a:defRPr/>
            </a:lvl3pPr>
            <a:lvl4pPr marL="0" marR="0" lvl="3" indent="0" algn="l" rtl="0">
              <a:spcBef>
                <a:spcPts val="0"/>
              </a:spcBef>
              <a:spcAft>
                <a:spcPts val="0"/>
              </a:spcAft>
              <a:buSzPts val="1100"/>
              <a:buNone/>
              <a:defRPr/>
            </a:lvl4pPr>
            <a:lvl5pPr marL="0" marR="0" lvl="4" indent="0" algn="l" rtl="0">
              <a:spcBef>
                <a:spcPts val="0"/>
              </a:spcBef>
              <a:spcAft>
                <a:spcPts val="0"/>
              </a:spcAft>
              <a:buSzPts val="1100"/>
              <a:buNone/>
              <a:defRPr/>
            </a:lvl5pPr>
            <a:lvl6pPr marL="0" marR="0" lvl="5" indent="0" algn="l" rtl="0">
              <a:spcBef>
                <a:spcPts val="0"/>
              </a:spcBef>
              <a:spcAft>
                <a:spcPts val="0"/>
              </a:spcAft>
              <a:buSzPts val="1100"/>
              <a:buNone/>
              <a:defRPr/>
            </a:lvl6pPr>
            <a:lvl7pPr marL="0" marR="0" lvl="6" indent="0" algn="l" rtl="0">
              <a:spcBef>
                <a:spcPts val="0"/>
              </a:spcBef>
              <a:spcAft>
                <a:spcPts val="0"/>
              </a:spcAft>
              <a:buSzPts val="1100"/>
              <a:buNone/>
              <a:defRPr/>
            </a:lvl7pPr>
            <a:lvl8pPr marL="0" marR="0" lvl="7" indent="0" algn="l" rtl="0">
              <a:spcBef>
                <a:spcPts val="0"/>
              </a:spcBef>
              <a:spcAft>
                <a:spcPts val="0"/>
              </a:spcAft>
              <a:buSzPts val="1100"/>
              <a:buNone/>
              <a:defRPr/>
            </a:lvl8pPr>
            <a:lvl9pPr marL="0" marR="0" lvl="8" indent="0" algn="l" rtl="0">
              <a:spcBef>
                <a:spcPts val="0"/>
              </a:spcBef>
              <a:spcAft>
                <a:spcPts val="0"/>
              </a:spcAft>
              <a:buSzPts val="1100"/>
              <a:buNone/>
              <a:defRPr/>
            </a:lvl9pPr>
          </a:lstStyle>
          <a:p>
            <a:r>
              <a:rPr lang="en" sz="3600" dirty="0">
                <a:latin typeface="Arial"/>
                <a:ea typeface="Arial"/>
                <a:cs typeface="Arial"/>
                <a:sym typeface="Arial"/>
              </a:rPr>
              <a:t>Activity Streams &amp; Maturity Levels </a:t>
            </a:r>
            <a:endParaRPr lang="en-US" altLang="en-US" sz="3600" dirty="0"/>
          </a:p>
        </p:txBody>
      </p:sp>
      <p:sp>
        <p:nvSpPr>
          <p:cNvPr id="3" name="Rectangle 2"/>
          <p:cNvSpPr/>
          <p:nvPr/>
        </p:nvSpPr>
        <p:spPr>
          <a:xfrm>
            <a:off x="476556" y="1270485"/>
            <a:ext cx="3776996" cy="307777"/>
          </a:xfrm>
          <a:prstGeom prst="rect">
            <a:avLst/>
          </a:prstGeom>
        </p:spPr>
        <p:txBody>
          <a:bodyPr wrap="none">
            <a:spAutoFit/>
          </a:bodyPr>
          <a:lstStyle/>
          <a:p>
            <a:r>
              <a:rPr lang="en" dirty="0"/>
              <a:t>Example: Verification - Requirements Testing</a:t>
            </a:r>
            <a:endParaRPr lang="en-GB" dirty="0"/>
          </a:p>
        </p:txBody>
      </p:sp>
    </p:spTree>
    <p:extLst>
      <p:ext uri="{BB962C8B-B14F-4D97-AF65-F5344CB8AC3E}">
        <p14:creationId xmlns:p14="http://schemas.microsoft.com/office/powerpoint/2010/main" val="16695691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Grp="1" noChangeArrowheads="1"/>
          </p:cNvSpPr>
          <p:nvPr>
            <p:ph type="title"/>
          </p:nvPr>
        </p:nvSpPr>
        <p:spPr/>
        <p:txBody>
          <a:bodyPr/>
          <a:lstStyle/>
          <a:p>
            <a:pPr eaLnBrk="1" hangingPunct="1"/>
            <a:r>
              <a:rPr lang="en-US" altLang="en-US" dirty="0"/>
              <a:t>Per Level, SAMM defines...</a:t>
            </a:r>
          </a:p>
        </p:txBody>
      </p:sp>
      <p:sp>
        <p:nvSpPr>
          <p:cNvPr id="29699" name="Rectangle 2"/>
          <p:cNvSpPr>
            <a:spLocks noGrp="1" noChangeArrowheads="1"/>
          </p:cNvSpPr>
          <p:nvPr>
            <p:ph type="body" idx="1"/>
          </p:nvPr>
        </p:nvSpPr>
        <p:spPr/>
        <p:txBody>
          <a:bodyPr/>
          <a:lstStyle/>
          <a:p>
            <a:pPr marL="637756" indent="-342900">
              <a:buFont typeface="Arial" panose="020B0604020202020204" pitchFamily="34" charset="0"/>
              <a:buChar char="•"/>
            </a:pPr>
            <a:endParaRPr lang="en-US" altLang="en-US" sz="2800" dirty="0" smtClean="0"/>
          </a:p>
          <a:p>
            <a:pPr marL="637756" indent="-342900">
              <a:buFont typeface="Arial" panose="020B0604020202020204" pitchFamily="34" charset="0"/>
              <a:buChar char="•"/>
            </a:pPr>
            <a:r>
              <a:rPr lang="en-US" altLang="en-US" sz="2800" dirty="0" smtClean="0"/>
              <a:t>Objective</a:t>
            </a:r>
          </a:p>
          <a:p>
            <a:pPr marL="637756" indent="-342900">
              <a:spcBef>
                <a:spcPts val="703"/>
              </a:spcBef>
              <a:buFont typeface="Arial" panose="020B0604020202020204" pitchFamily="34" charset="0"/>
              <a:buChar char="•"/>
            </a:pPr>
            <a:r>
              <a:rPr lang="en-US" altLang="en-US" sz="2800" dirty="0" smtClean="0"/>
              <a:t>Activities</a:t>
            </a:r>
          </a:p>
          <a:p>
            <a:pPr marL="637756" indent="-342900">
              <a:spcBef>
                <a:spcPts val="703"/>
              </a:spcBef>
              <a:buFont typeface="Arial" panose="020B0604020202020204" pitchFamily="34" charset="0"/>
              <a:buChar char="•"/>
            </a:pPr>
            <a:r>
              <a:rPr lang="en-US" altLang="en-US" sz="2800" dirty="0" smtClean="0"/>
              <a:t>Results</a:t>
            </a:r>
          </a:p>
          <a:p>
            <a:pPr marL="637756" indent="-342900">
              <a:spcBef>
                <a:spcPts val="703"/>
              </a:spcBef>
              <a:buFont typeface="Arial" panose="020B0604020202020204" pitchFamily="34" charset="0"/>
              <a:buChar char="•"/>
            </a:pPr>
            <a:r>
              <a:rPr lang="en-US" altLang="en-US" sz="2800" dirty="0" smtClean="0"/>
              <a:t>Success Metrics</a:t>
            </a:r>
          </a:p>
          <a:p>
            <a:pPr marL="637756" indent="-342900">
              <a:spcBef>
                <a:spcPts val="703"/>
              </a:spcBef>
              <a:buFont typeface="Arial" panose="020B0604020202020204" pitchFamily="34" charset="0"/>
              <a:buChar char="•"/>
            </a:pPr>
            <a:r>
              <a:rPr lang="en-US" altLang="en-US" sz="2800" dirty="0" smtClean="0"/>
              <a:t>Costs</a:t>
            </a:r>
          </a:p>
          <a:p>
            <a:pPr marL="637756" indent="-342900">
              <a:spcBef>
                <a:spcPts val="703"/>
              </a:spcBef>
              <a:buFont typeface="Arial" panose="020B0604020202020204" pitchFamily="34" charset="0"/>
              <a:buChar char="•"/>
            </a:pPr>
            <a:r>
              <a:rPr lang="en-US" altLang="en-US" sz="2800" dirty="0" smtClean="0"/>
              <a:t>Personnel</a:t>
            </a:r>
          </a:p>
          <a:p>
            <a:pPr marL="637756" indent="-342900">
              <a:spcBef>
                <a:spcPts val="703"/>
              </a:spcBef>
              <a:buFont typeface="Arial" panose="020B0604020202020204" pitchFamily="34" charset="0"/>
              <a:buChar char="•"/>
            </a:pPr>
            <a:r>
              <a:rPr lang="en-US" altLang="en-US" sz="2800" dirty="0" smtClean="0"/>
              <a:t>Related Levels</a:t>
            </a:r>
          </a:p>
        </p:txBody>
      </p:sp>
      <p:pic>
        <p:nvPicPr>
          <p:cNvPr id="30723" name="Picture 3"/>
          <p:cNvPicPr>
            <a:picLocks noChangeAspect="1" noChangeArrowheads="1"/>
          </p:cNvPicPr>
          <p:nvPr/>
        </p:nvPicPr>
        <p:blipFill>
          <a:blip r:embed="rId2"/>
          <a:srcRect/>
          <a:stretch>
            <a:fillRect/>
          </a:stretch>
        </p:blipFill>
        <p:spPr bwMode="auto">
          <a:xfrm>
            <a:off x="4103192" y="1164077"/>
            <a:ext cx="3536156" cy="4585395"/>
          </a:xfrm>
          <a:prstGeom prst="rect">
            <a:avLst/>
          </a:prstGeom>
          <a:noFill/>
          <a:ln>
            <a:noFill/>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extLst>
      <p:ext uri="{BB962C8B-B14F-4D97-AF65-F5344CB8AC3E}">
        <p14:creationId xmlns:p14="http://schemas.microsoft.com/office/powerpoint/2010/main" val="1683983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
          <p:cNvPicPr>
            <a:picLocks noChangeAspect="1" noChangeArrowheads="1"/>
          </p:cNvPicPr>
          <p:nvPr/>
        </p:nvPicPr>
        <p:blipFill>
          <a:blip r:embed="rId3"/>
          <a:srcRect/>
          <a:stretch>
            <a:fillRect/>
          </a:stretch>
        </p:blipFill>
        <p:spPr bwMode="auto">
          <a:xfrm>
            <a:off x="2428875" y="1562695"/>
            <a:ext cx="4286250" cy="3214688"/>
          </a:xfrm>
          <a:prstGeom prst="rect">
            <a:avLst/>
          </a:prstGeom>
          <a:noFill/>
          <a:ln w="25400" cap="flat">
            <a:solidFill>
              <a:schemeClr val="tx1"/>
            </a:solidFill>
            <a:prstDash val="solid"/>
            <a:miter lim="800000"/>
            <a:headEnd/>
            <a:tailEnd/>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Lst>
        </p:spPr>
      </p:pic>
      <p:sp>
        <p:nvSpPr>
          <p:cNvPr id="31747" name="Rectangle 2"/>
          <p:cNvSpPr>
            <a:spLocks noGrp="1" noChangeArrowheads="1"/>
          </p:cNvSpPr>
          <p:nvPr>
            <p:ph type="title"/>
          </p:nvPr>
        </p:nvSpPr>
        <p:spPr/>
        <p:txBody>
          <a:bodyPr/>
          <a:lstStyle/>
          <a:p>
            <a:pPr eaLnBrk="1" hangingPunct="1"/>
            <a:r>
              <a:rPr lang="en-US" altLang="en-US" sz="3400"/>
              <a:t>Applying the model</a:t>
            </a:r>
          </a:p>
        </p:txBody>
      </p:sp>
    </p:spTree>
    <p:extLst>
      <p:ext uri="{BB962C8B-B14F-4D97-AF65-F5344CB8AC3E}">
        <p14:creationId xmlns:p14="http://schemas.microsoft.com/office/powerpoint/2010/main" val="2103421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nl-BE" dirty="0" smtClean="0"/>
              <a:t>Bart?</a:t>
            </a:r>
            <a:endParaRPr lang="en-US" dirty="0"/>
          </a:p>
        </p:txBody>
      </p:sp>
      <p:sp>
        <p:nvSpPr>
          <p:cNvPr id="6" name="Content Placeholder 5"/>
          <p:cNvSpPr>
            <a:spLocks noGrp="1"/>
          </p:cNvSpPr>
          <p:nvPr>
            <p:ph type="body" idx="1"/>
          </p:nvPr>
        </p:nvSpPr>
        <p:spPr/>
        <p:txBody>
          <a:bodyPr/>
          <a:lstStyle/>
          <a:p>
            <a:pPr marL="203200" indent="0">
              <a:buNone/>
            </a:pPr>
            <a:r>
              <a:rPr lang="en-US" sz="2800" b="1" dirty="0"/>
              <a:t>Bart De Win, Ph.D.</a:t>
            </a:r>
          </a:p>
          <a:p>
            <a:pPr marL="584200" indent="-457200">
              <a:buFont typeface="Arial" panose="020B0604020202020204" pitchFamily="34" charset="0"/>
              <a:buChar char="•"/>
            </a:pPr>
            <a:r>
              <a:rPr lang="en-US" sz="2800" dirty="0" smtClean="0"/>
              <a:t>20+ </a:t>
            </a:r>
            <a:r>
              <a:rPr lang="en-US" sz="2800" dirty="0"/>
              <a:t>years experience in secure software development</a:t>
            </a:r>
          </a:p>
          <a:p>
            <a:pPr marL="584200" indent="-457200">
              <a:buFont typeface="Arial" panose="020B0604020202020204" pitchFamily="34" charset="0"/>
              <a:buChar char="•"/>
            </a:pPr>
            <a:r>
              <a:rPr lang="en-US" sz="2800" dirty="0"/>
              <a:t>Belgian OWASP chapter </a:t>
            </a:r>
            <a:r>
              <a:rPr lang="en-US" sz="2800" dirty="0" smtClean="0"/>
              <a:t>co-leader</a:t>
            </a:r>
          </a:p>
          <a:p>
            <a:pPr marL="584200" indent="-457200">
              <a:buFont typeface="Arial" panose="020B0604020202020204" pitchFamily="34" charset="0"/>
              <a:buChar char="•"/>
            </a:pPr>
            <a:r>
              <a:rPr lang="en-US" sz="2800" dirty="0" smtClean="0"/>
              <a:t>OWASP SAMM contributor, evangelist and co-leader</a:t>
            </a:r>
            <a:endParaRPr lang="en-US" sz="2800" dirty="0"/>
          </a:p>
          <a:p>
            <a:pPr marL="584200" indent="-457200">
              <a:buFont typeface="Arial" panose="020B0604020202020204" pitchFamily="34" charset="0"/>
              <a:buChar char="•"/>
            </a:pPr>
            <a:r>
              <a:rPr lang="en-US" sz="2800" dirty="0"/>
              <a:t>Author of &gt;60 publications</a:t>
            </a:r>
          </a:p>
          <a:p>
            <a:pPr marL="584200" indent="-457200">
              <a:buFont typeface="Arial" panose="020B0604020202020204" pitchFamily="34" charset="0"/>
              <a:buChar char="•"/>
            </a:pPr>
            <a:r>
              <a:rPr lang="en-US" sz="2800" dirty="0" smtClean="0"/>
              <a:t>Director &amp; security </a:t>
            </a:r>
            <a:r>
              <a:rPr lang="en-US" sz="2800" dirty="0"/>
              <a:t>consultant </a:t>
            </a:r>
            <a:r>
              <a:rPr lang="en-US" sz="2800" dirty="0" smtClean="0"/>
              <a:t>@PwC BE</a:t>
            </a:r>
          </a:p>
          <a:p>
            <a:pPr marL="584200" indent="-457200">
              <a:buFont typeface="Arial" panose="020B0604020202020204" pitchFamily="34" charset="0"/>
              <a:buChar char="•"/>
            </a:pPr>
            <a:r>
              <a:rPr lang="en-US" sz="2800" dirty="0" smtClean="0"/>
              <a:t>Bart.de.win@pwc.com</a:t>
            </a:r>
            <a:endParaRPr lang="en-US" sz="2800" dirty="0"/>
          </a:p>
          <a:p>
            <a:endParaRPr lang="en-GB" sz="2800" dirty="0"/>
          </a:p>
        </p:txBody>
      </p:sp>
      <p:pic>
        <p:nvPicPr>
          <p:cNvPr id="9218" name="Picture 2" descr="C:\Users\dewinb\Documents\VARIA\PICS\2013_01_17_PwC-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7232" y="541625"/>
            <a:ext cx="1166530" cy="1752023"/>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data:image/jpeg;base64,/9j/4AAQSkZJRgABAQAAAQABAAD/2wCEAAkGBxQHBhQIBwgWFBUUGBsbFRgYGRweIBsfIB0aHhggHBofICgsHSYnIRwXITEiJykrOi4uHCUzODgsNygtLisBCgoKDg0OGxAPGzcmGRw3Nyw0Ky81Ly0rKy0sLSwuLCsrLCwwLCwsLDAsKy8sLCwsLDcrOCstLCwrNzErMiwrK//AABEIAMMBAgMBEQACEQEDEQH/xAAcAAEAAgMBAQEAAAAAAAAAAAAABgcEBQgDAgH/xABTEAACAQEDBgYHFAkCBwAAAAAAAQIDBAURBgcSITFBEzJRYXGBFBciVZGTsQgVFjM2QlJTdIKSobLBwsPS0+HiIzQ1VGJjc4OEN3IkJUOio7PR/8QAGgEBAQADAQEAAAAAAAAAAAAAAAUCAwQBBv/EADIRAQAAAgYIBAcAAwAAAAAAAAABAgQFERKBoQMVMUJRUsHhFEFhsRMhMjM0U2IikfD/2gAMAwEAAhEDEQA/ALxAAAAAAAAAAAAAAAAAAAAAAARrLTi0vffRItcbJMeinVu9h1RciKgAAAAJNkXxq3vPplmp9s+HVMrLZLj0ScuJYAAAAAAAAAAAAAAAAAAAAAAAAAAAABDs4dR040NCWHH+gR623MeixVMIRv2+nVDeyZe2MirFyXgdky9sYLkvA7Jl7YwXJeB2TL2xguS8DsmXtjBcl4N3kxa5xdTRrNcX6R2UOeaWM12Nmzq4qZo5Y3bYceiV3Pap1bbo1Krawepsq0bSTzT2Ril0jRyyyWwg3pRcAAAAAAAAAAAAAAAAAAAAAAAAAAAACGZxuLQ9/wDQI9bbmPRZqjfw6oURVkAAAAG6ya21Pe/SOqi7Y/8AcXHS93Holdx/r66GVKJ9xLpP20jKiaAAAAAAAAAAAAAAAAAAAAAAAAAAAAgWdTi2b+59AjVvskx6LlS7+HVACMvAAAAA2F0LXPq+c06WGxo03k3d3L/idm5nPPCFjk0v0tro8xpuy8HPaaPMLsvAtbC4VhekcFy+RlOp5YQpctnr7Oal/ailh9mkAAAAAAAAAAAAAAAAAAAAAAAABAs6nFs39z6BHrfZJj0XKl38OqAEVeAAAABsbo2z6vnNOl8mjTeTd3d+tdTNE+xyaX6W1NTmANhcX7Uj1+RlOqPy5cfZz0r7UUrPsUgAAAAAAAAAAAAAAAAAAAAAAAAIFnU4tm/ufQI9b7JMei5Uu/h1QAirwAAAANjdG2fV85p0vk0abybu7v1rqZon2OTS/S2pqcwBsLi/akevyMp1R+XLj7OelfailZ9ikAAAAAAAAAAAAAAAAAAAAAAAABXWd/i2X+79WS6z2S49Fupt/DqrckrYAAzbN6SjTPtZwehi9bG6Ns+r5zTpfJo03k3d3frXUzRPscml+ltTU5gDYXF+1I9fkZTqj8uXH2c9K+1FKz7FIAAAAAAAAAAAAAAAAAAAAAAAACs89FfgI2TuccXV+rJ1YSXoS4rlSwtv4dVY9n/y/j/AmfB9V26dn/y/j/AfB9S6dn/y/j/AfB9S6yqF5YU0uC+P8DXNoPntbISfJ9+ef8n4/wADH4Hq9+GzLuvjgnL9Bjjhv6eYwno1vm1z6G95tpYsoHCvpdirY/XfgapqJbDa0z0W2FlrP9E7/c18P8pr8HDmyafBf1l3PRO/3NfD/KPBw5sjwX9Zd2bdGVbpW+M+wk8MfX83+0oVZRblJljbx9mnT0CE0kYXsu6Qejd97l4z8p9TcT9VQ58u56N33uXjPyi4aqhz5d0xMEcAAAAAAAAAAAAAAAAAAAAAAq3PjxbH01fqzhpuyVdqTfw6qrJ6+AAPelxDCba2S7H0eMmRZN/V85jM8izbP6aYRYzbGWYsADIu/wDWl1+Q7av/ACJcfZr0v0tufROUAt40vkQAAAAAAAAAAAAAAAAAAAAACrc+PFsfTV+rOGm7JV2pN/Dqqsnr4AA96XEMJtrZLsfR4yZFk39XzmMzyLNs/pphFjNsZZiwAMi7/wBaXX5Dtq/8iXH2a9L9Lbn0TlALeNL5EAAAAAAAAAAAAAAAimXWWDyTVFxsCq8Lp7Z6OGjo/wAMscdL4jRptN8Oz5bXfQaFCk3v8rLPS3bjBFO3DLvCvHv7s0eNhwUNSQ/Zl3O3DLvCvHv7seNhwNSQ/Zl3O3DLvCvHv7seNhwNSQ/Zl3O3DLvCvHv7seNhwNSQ/Zl3O3DLvCvHv7seNhwNSQ/Zl3ftOfbXloVY9idia9T4TT4TpUNHDg+fHHdge/Kk+ljyMNWfOH+V/Cyz/fF6dp+PfyXil9seChxea7jyZ9jtPx7+S8UvtjwUOJruPJn2O0/Hv5LxS+2PBQ4mu48mfZ6RzRxjHDz6fil9sxjQIR3mUK9jDcz7P3tSx79PxS+2eeAhzGvY/rz7PSlmpVPH/nL1/wApfbPI1fCO8a9jyZ9ntTzYKEtLz3fi19ox1bDmyeRryMdzPs9e1uu+r8WvtHmrYc2TzXceTPsdrdd9X4tfaGrYc2RruPJn2elnzeKjV01ebf8Ab/MbqPQoaLSQnvW2MZq5jNCy5n2ZfoIXfB/A/MUb7XrX+M+x6CF3wfwPzC+a1/jPslxgkAAAAAAAAAAAAAAAFXZ74uULJoxb11di/pnFTYfKC7UkYQjPh1VZwUva5eBnBZFevQ4nBS9rl4GLIl6HE4KXtcvAxZEvQ4nBS9rl4GLIl6HE4KXtcvAxZEvQ4rOzIQca9s0otaqO1c9U7qF5oddxhGEmPRax3IAAAAAAAAAAAAAAAAAAAAAAAAAAAAAAAAAAAAAAAAAAAAAAAAAAAAAAAAAAAAAAAAAAAAAAAAAAAAAAAAAAAAAAAAAAAAAAAAAAAAAAAAAAAAAAAAAAAAAAAAAAAAAAAAA+KtRUabqVZqKW1t4JdLAhl+51rsuZOMr0VaS9bQWnj75dz4ZAQa1eaCjGu1ZMnHKG5yraLfTFQaXhYFw3le9G6bB2detrhRhhrlNpLoXK+ZbQKyvnPzY7LUdO6buq2jDZJtU4voxxl4YoDwurP7Zq9RRvW5qtFN4YwnGolzvFQfgT6wLTuW+aF/XfG33Ra41actko7nyNPXF8zSYGeBrr0v2zXRHG9bzo0eThKkYt9Cb1gQ29c8112DFUbXUrtPDClTflnop9TAzMi851lyyvZ3bdllrwnGDm3UjBLBOKfFnJ490twE3A8rVaI2OzStNqqKMIRcpyexJLFt9CAq95+buTwVgtb95S+9AlWQuXtny3dbzqs9aHAaGlwsYrHT08MNGcvYPbhuAlYFP5VZ9KV23hKxXJdjr6DalUnLQi2tujHBtrneHQwNxm/wA7lDKu3K7LZZXZ68uItLSjPDXgpYLB7dTW7bjqAsgDXX5ftnyfsfZl826FGG5yet78IxWuT5kmwKyvnP1ZbNNwui66tfD10mqcXzrVJ+FIDRvzQNXS1ZPQw/qvy6IG5uXP3ZrRUVO+bpqUMXxoSVRLnawi11JgWnc170b8sEbfdNrjVpy2Sj5GtsXyppNAZwAAAAAAAAABzHfGQ+UF+VeEvex1qzxxSnXptLojwmEepICuAAFhXrkffuVVfzwvS7a1R4dzpyhFRXJGm5LRWrYkgIdfVxWi4bQqF8XfUoyezTi0pYbdF7JbVrTYGuAk+b7LCrkZf0bbQk3Slgq9NbJx6PZRxbi+rY3iHQmcu7bVlVkjSjkfbMHOpCppRqOCnScJ+uW1Nyg8HycwFC3vmyvS6rLUt1vun9HTTlOaqU5alrbwU8fiAhwFpeZ19XVT3NP5dIDpEClfNA5Z8BZ1krd9Xup4StLT2R2wh18Z8yjukBQwF4+Zl23h/j/XgXkBxPe/7Vrf1J/KYH1csqkb5oSsHpqqw4P/AHaS0PjwA6sziZaU8irk7LrJTqzxjQp48aW9v+GOKbfOlvQHLGUF/V8oryleF72p1Jy5dkVujFbIpciAzsick62WN+Ru2wYRXGqVHshHe2t73Jb29yxaC8MoM29gyZzf2udku9VKsaE3w1Xup4pbVjqh71IDm8Ca5pMqKmTmWFGFOo+CtE40q0NzUnhGWHLFvHHkxW8Dq4AAAAAAAAAAAcOAAO4KHpEeheQDAyhuOjlFdM7svSipQmuuL3Si9zW5gce39dcrkvqtddp41GcoN7McHqa5msGukDAA6gzEXq7yzfwpVJYuz1J0tfIsJx8Cml1ASHOJ6g7d7mq/IYHHwFpeZ19XVT3NP5dIC9ssso6eSuTtW9rVg9BYQjjhpzfEj1va9yxe4DkK87dUve8Kt422bnOpJznLpfxLWklu1IDEAvHzMu28P8f68C8gOJ73/atb+pP5TAs/MNkU7zvdZSW+l+hs7/Q4rj1OVc0NuPssORgR3PJlA7+y6rRU8adnfA01yaLwm+uelr5MOQCDgdH+Z4uhWPI+d5OPd2iq9f8ADDuYr4XCPrAm+XVineOR1rsVipadSpRnGEVhrbWpawOQLbYql32h2e32adKa2xnFxa6U0mBMs0+R1bKPKajao0GrPQqRnVqNdz3LUtBPe20lgtieIHVQAAAAAAAAAAA4cAAdwUPSI9C8gH2ByrnsgoZzbXo7+Cf/AIaeIEGA6I8zcn6FLQ3s7IeHi6ePzATnOJ6g7d7mq/IYHHwFpeZ19XVT3NP5dIDFz3ZZeiPKLztsVXGz2VuKweqdTZOXOlhop8za4wGxvHI30M5l5262U8LRaqlGU09sIY404YPY9ek+d4PioCpgLx8zLtvD/H+vAsTOXlpDIy4HaE069TGNng98t8mvYxxTfUtWIHOuQOSVXLnKPsZSagnp2irhxYt68N2lJ4pLpexMDq667up3Td1O77voqFOlFRhFbkufe97b2vWwOLrfXdpt1SvVXdTnKT6W22BjgdT5j5J5s7Ko7nVx8bUfkaAngHlXs0LSsLRQjLDZpJPygekYqEdGEcEtiQH6AAAAAAAAAAAOHAAHcFD0iPQvIB9gci50Lyje2X9stdF4x4TQT5eDiqeK5noYgRYDqnMtczubN/QVWGEq7daXv8ND/sUANxnE9Qdu9zVfkMDj4DdZL5R1Mm6levYNVStQlRjL2GlKDlJc+jGSXI2nuAlmZTIz0S5R9n22ljZ7M1KWK1TnthDn2aT5kk+MBa+fz/Tuf9Wn5QOYgLjzAXrSuO7L0vO8quhTpRoOT8dglytvBJb20BCL8vS1ZystE6VLGdWWhQp46oQWLSx5ljKUul6tgHS2Q2SlLI+4IXbZO6lxqtTDXOb2vmW5LcktrxbCQgcc5dXW7myxtdgnHDRrTcf9snpQfXGUWBogL78zllDGpd9bJ6tU7uEuFpJ74vBTS6Gk/fgXQAAAAAAAAAAAAAABw4AA7Sd82ey2RVLTeVGEUli5VIpLVytgVjnJzwULJYJ3bkpaeFrTTi60eJTT2uMvXy5MNS246sAOewJ/mozfTyuvVWu20nGyUnjUls4Rr/pxe/He1sXO0B1HGKjHRisEtiAj2cT1B273NV+QwOPgMm7bBUvS8KdgsNJyqVJKMIre28F0dO4Dr7IvJunkpk5SumzYNxWNSWHHm+PLw6lyJJbgIrn8/wBO5/1aflA5iA96VpnGzSsVKo9CpKMpRXrpR0lDVvw05YdIHSuZ3ID0KXV54XlSXZddd1/KhtUFz7HLnwW7FhY4ACoc++Qsr3syyiumlpVaMdGtFbZQWtSS3uOvHlT/AIcGHPQGVdd41bpvCF4XbaHTq03jCS2p/OnrTT1NNp6mBemTufmhVsyp5R3dOnU2OdHCUHz6LacejuukDNvTPxYbPSfnbYa9aW7FRhHrk22vgsCr8qs6tvylk6HZPY9Fv0ujisV/FPjPn1pPkA6oAAAAAAAAAAAHDgACyJZkrzUdKEKEsVuqf/UgPSzZj7zrSwqOz0+eVRv5MWBN8mcxNnsdRV8obfK0Na+DgtCHRJ46UurRAtqyWWFis0bNY6MYQgsIxikklyJLYB7AafLCwTvXJW1XfY4p1KtGcIJvDFuLS1vYBzx2l71/c6fjYgWLmezZVMmbwqXvlDSjwy7mhFNS0U13c8VvaeiubS5QLaAh2dfJ+tlNkfK7bppqVRzg0nJRWCeL1sCke0vev7nT8bECcZq80lS574898qaUNKk1wFNSUlpezlhq7nVorl16sEBc4AAAAqrLrMvQvy0SvC4a6s1WWuUGsacny4LXBve1iubawKvvDM9etjqaNO7I1V7KnUhh4JOL+IDDhmrvacsFcE+udNeWYG9ujMdeNskneE6Nnjv0p6cl0KGKfwkBZeS+ZiwXM1WvFStdRe2aoY81NbeiTkBZIAAAAAAAAAAA4cAAdwUPSI9C8gH2AAAAAAAAAAAAAAAAAAAAAAAAAAAAAAAAAEJv/Ordtx1p2etb3UqQbUoUoOTxTwa0nhHHFNYaQHKQADqS5M7t13hTjTneLoywXc1YOPhksYr4QE+TxWKYH6AAAAAAAAAAAAAAAAAAAAAAAAAAAAAAAAOM8sPVbbPdNb/2SA1AAAB3BQ9Ij0LyAfYAAAAAAAAAAAAAAAAAAAAAAAAAAAAAAAA//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AutoShape 6" descr="data:image/jpeg;base64,/9j/4AAQSkZJRgABAQAAAQABAAD/2wCEAAkGBxQHBhQIBwgWFBUUGBsbFRgYGRweIBsfIB0aHhggHBofICgsHSYnIRwXITEiJykrOi4uHCUzODgsNygtLisBCgoKDg0OGxAPGzcmGRw3Nyw0Ky81Ly0rKy0sLSwuLCsrLCwwLCwsLDAsKy8sLCwsLDcrOCstLCwrNzErMiwrK//AABEIAMMBAgMBEQACEQEDEQH/xAAcAAEAAgMBAQEAAAAAAAAAAAAABgcEBQgDAgH/xABTEAACAQEDBgYHFAkCBwAAAAAAAQIDBAURBgcSITFBEzJRYXGBFBciVZGTsQgVFjM2QlJTdIKSobLBwsPS0+HiIzQ1VGJjc4OEN3IkJUOio7PR/8QAGgEBAQADAQEAAAAAAAAAAAAAAAUCAwQBBv/EADIRAQAAAgYIBAcAAwAAAAAAAAABAgQFERKBoQMVMUJRUsHhFEFhsRMhMjM0U2IikfD/2gAMAwEAAhEDEQA/ALxAAAAAAAAAAAAAAAAAAAAAAARrLTi0vffRItcbJMeinVu9h1RciKgAAAAJNkXxq3vPplmp9s+HVMrLZLj0ScuJYAAAAAAAAAAAAAAAAAAAAAAAAAAAABDs4dR040NCWHH+gR623MeixVMIRv2+nVDeyZe2MirFyXgdky9sYLkvA7Jl7YwXJeB2TL2xguS8DsmXtjBcl4N3kxa5xdTRrNcX6R2UOeaWM12Nmzq4qZo5Y3bYceiV3Pap1bbo1Krawepsq0bSTzT2Ril0jRyyyWwg3pRcAAAAAAAAAAAAAAAAAAAAAAAAAAAACGZxuLQ9/wDQI9bbmPRZqjfw6oURVkAAAAG6ya21Pe/SOqi7Y/8AcXHS93Holdx/r66GVKJ9xLpP20jKiaAAAAAAAAAAAAAAAAAAAAAAAAAAAAgWdTi2b+59AjVvskx6LlS7+HVACMvAAAAA2F0LXPq+c06WGxo03k3d3L/idm5nPPCFjk0v0tro8xpuy8HPaaPMLsvAtbC4VhekcFy+RlOp5YQpctnr7Oal/ailh9mkAAAAAAAAAAAAAAAAAAAAAAAABAs6nFs39z6BHrfZJj0XKl38OqAEVeAAAABsbo2z6vnNOl8mjTeTd3d+tdTNE+xyaX6W1NTmANhcX7Uj1+RlOqPy5cfZz0r7UUrPsUgAAAAAAAAAAAAAAAAAAAAAAAAIFnU4tm/ufQI9b7JMei5Uu/h1QAirwAAAANjdG2fV85p0vk0abybu7v1rqZon2OTS/S2pqcwBsLi/akevyMp1R+XLj7OelfailZ9ikAAAAAAAAAAAAAAAAAAAAAAAABXWd/i2X+79WS6z2S49Fupt/DqrckrYAAzbN6SjTPtZwehi9bG6Ns+r5zTpfJo03k3d3frXUzRPscml+ltTU5gDYXF+1I9fkZTqj8uXH2c9K+1FKz7FIAAAAAAAAAAAAAAAAAAAAAAAACs89FfgI2TuccXV+rJ1YSXoS4rlSwtv4dVY9n/y/j/AmfB9V26dn/y/j/AfB9S6dn/y/j/AfB9S6yqF5YU0uC+P8DXNoPntbISfJ9+ef8n4/wADH4Hq9+GzLuvjgnL9Bjjhv6eYwno1vm1z6G95tpYsoHCvpdirY/XfgapqJbDa0z0W2FlrP9E7/c18P8pr8HDmyafBf1l3PRO/3NfD/KPBw5sjwX9Zd2bdGVbpW+M+wk8MfX83+0oVZRblJljbx9mnT0CE0kYXsu6Qejd97l4z8p9TcT9VQ58u56N33uXjPyi4aqhz5d0xMEcAAAAAAAAAAAAAAAAAAAAAAq3PjxbH01fqzhpuyVdqTfw6qrJ6+AAPelxDCba2S7H0eMmRZN/V85jM8izbP6aYRYzbGWYsADIu/wDWl1+Q7av/ACJcfZr0v0tufROUAt40vkQAAAAAAAAAAAAAAAAAAAAACrc+PFsfTV+rOGm7JV2pN/Dqqsnr4AA96XEMJtrZLsfR4yZFk39XzmMzyLNs/pphFjNsZZiwAMi7/wBaXX5Dtq/8iXH2a9L9Lbn0TlALeNL5EAAAAAAAAAAAAAAAimXWWDyTVFxsCq8Lp7Z6OGjo/wAMscdL4jRptN8Oz5bXfQaFCk3v8rLPS3bjBFO3DLvCvHv7s0eNhwUNSQ/Zl3O3DLvCvHv7seNhwNSQ/Zl3O3DLvCvHv7seNhwNSQ/Zl3O3DLvCvHv7seNhwNSQ/Zl3O3DLvCvHv7seNhwNSQ/Zl3ftOfbXloVY9idia9T4TT4TpUNHDg+fHHdge/Kk+ljyMNWfOH+V/Cyz/fF6dp+PfyXil9seChxea7jyZ9jtPx7+S8UvtjwUOJruPJn2O0/Hv5LxS+2PBQ4mu48mfZ6RzRxjHDz6fil9sxjQIR3mUK9jDcz7P3tSx79PxS+2eeAhzGvY/rz7PSlmpVPH/nL1/wApfbPI1fCO8a9jyZ9ntTzYKEtLz3fi19ox1bDmyeRryMdzPs9e1uu+r8WvtHmrYc2TzXceTPsdrdd9X4tfaGrYc2RruPJn2elnzeKjV01ebf8Ab/MbqPQoaLSQnvW2MZq5jNCy5n2ZfoIXfB/A/MUb7XrX+M+x6CF3wfwPzC+a1/jPslxgkAAAAAAAAAAAAAAAFXZ74uULJoxb11di/pnFTYfKC7UkYQjPh1VZwUva5eBnBZFevQ4nBS9rl4GLIl6HE4KXtcvAxZEvQ4nBS9rl4GLIl6HE4KXtcvAxZEvQ4rOzIQca9s0otaqO1c9U7qF5oddxhGEmPRax3IAAAAAAAAAAAAAAAAAAAAAAAAAAAAAAAAAAAAAAAAAAAAAAAAAAAAAAAAAAAAAAAAAAAAAAAAAAAAAAAAAAAAAAAAAAAAAAAAAAAAAAAAAAAAAAAAAAAAAAAAAAAAAAAAA+KtRUabqVZqKW1t4JdLAhl+51rsuZOMr0VaS9bQWnj75dz4ZAQa1eaCjGu1ZMnHKG5yraLfTFQaXhYFw3le9G6bB2detrhRhhrlNpLoXK+ZbQKyvnPzY7LUdO6buq2jDZJtU4voxxl4YoDwurP7Zq9RRvW5qtFN4YwnGolzvFQfgT6wLTuW+aF/XfG33Ra41actko7nyNPXF8zSYGeBrr0v2zXRHG9bzo0eThKkYt9Cb1gQ29c8112DFUbXUrtPDClTflnop9TAzMi851lyyvZ3bdllrwnGDm3UjBLBOKfFnJ490twE3A8rVaI2OzStNqqKMIRcpyexJLFt9CAq95+buTwVgtb95S+9AlWQuXtny3dbzqs9aHAaGlwsYrHT08MNGcvYPbhuAlYFP5VZ9KV23hKxXJdjr6DalUnLQi2tujHBtrneHQwNxm/wA7lDKu3K7LZZXZ68uItLSjPDXgpYLB7dTW7bjqAsgDXX5ftnyfsfZl826FGG5yet78IxWuT5kmwKyvnP1ZbNNwui66tfD10mqcXzrVJ+FIDRvzQNXS1ZPQw/qvy6IG5uXP3ZrRUVO+bpqUMXxoSVRLnawi11JgWnc170b8sEbfdNrjVpy2Sj5GtsXyppNAZwAAAAAAAAABzHfGQ+UF+VeEvex1qzxxSnXptLojwmEepICuAAFhXrkffuVVfzwvS7a1R4dzpyhFRXJGm5LRWrYkgIdfVxWi4bQqF8XfUoyezTi0pYbdF7JbVrTYGuAk+b7LCrkZf0bbQk3Slgq9NbJx6PZRxbi+rY3iHQmcu7bVlVkjSjkfbMHOpCppRqOCnScJ+uW1Nyg8HycwFC3vmyvS6rLUt1vun9HTTlOaqU5alrbwU8fiAhwFpeZ19XVT3NP5dIDpEClfNA5Z8BZ1krd9Xup4StLT2R2wh18Z8yjukBQwF4+Zl23h/j/XgXkBxPe/7Vrf1J/KYH1csqkb5oSsHpqqw4P/AHaS0PjwA6sziZaU8irk7LrJTqzxjQp48aW9v+GOKbfOlvQHLGUF/V8oryleF72p1Jy5dkVujFbIpciAzsick62WN+Ru2wYRXGqVHshHe2t73Jb29yxaC8MoM29gyZzf2udku9VKsaE3w1Xup4pbVjqh71IDm8Ca5pMqKmTmWFGFOo+CtE40q0NzUnhGWHLFvHHkxW8Dq4AAAAAAAAAAAcOAAO4KHpEeheQDAyhuOjlFdM7svSipQmuuL3Si9zW5gce39dcrkvqtddp41GcoN7McHqa5msGukDAA6gzEXq7yzfwpVJYuz1J0tfIsJx8Cml1ASHOJ6g7d7mq/IYHHwFpeZ19XVT3NP5dIC9ssso6eSuTtW9rVg9BYQjjhpzfEj1va9yxe4DkK87dUve8Kt422bnOpJznLpfxLWklu1IDEAvHzMu28P8f68C8gOJ73/atb+pP5TAs/MNkU7zvdZSW+l+hs7/Q4rj1OVc0NuPssORgR3PJlA7+y6rRU8adnfA01yaLwm+uelr5MOQCDgdH+Z4uhWPI+d5OPd2iq9f8ADDuYr4XCPrAm+XVineOR1rsVipadSpRnGEVhrbWpawOQLbYql32h2e32adKa2xnFxa6U0mBMs0+R1bKPKajao0GrPQqRnVqNdz3LUtBPe20lgtieIHVQAAAAAAAAAAA4cAAdwUPSI9C8gH2ByrnsgoZzbXo7+Cf/AIaeIEGA6I8zcn6FLQ3s7IeHi6ePzATnOJ6g7d7mq/IYHHwFpeZ19XVT3NP5dIDFz3ZZeiPKLztsVXGz2VuKweqdTZOXOlhop8za4wGxvHI30M5l5262U8LRaqlGU09sIY404YPY9ek+d4PioCpgLx8zLtvD/H+vAsTOXlpDIy4HaE069TGNng98t8mvYxxTfUtWIHOuQOSVXLnKPsZSagnp2irhxYt68N2lJ4pLpexMDq667up3Td1O77voqFOlFRhFbkufe97b2vWwOLrfXdpt1SvVXdTnKT6W22BjgdT5j5J5s7Ko7nVx8bUfkaAngHlXs0LSsLRQjLDZpJPygekYqEdGEcEtiQH6AAAAAAAAAAAOHAAHcFD0iPQvIB9gci50Lyje2X9stdF4x4TQT5eDiqeK5noYgRYDqnMtczubN/QVWGEq7daXv8ND/sUANxnE9Qdu9zVfkMDj4DdZL5R1Mm6levYNVStQlRjL2GlKDlJc+jGSXI2nuAlmZTIz0S5R9n22ljZ7M1KWK1TnthDn2aT5kk+MBa+fz/Tuf9Wn5QOYgLjzAXrSuO7L0vO8quhTpRoOT8dglytvBJb20BCL8vS1ZystE6VLGdWWhQp46oQWLSx5ljKUul6tgHS2Q2SlLI+4IXbZO6lxqtTDXOb2vmW5LcktrxbCQgcc5dXW7myxtdgnHDRrTcf9snpQfXGUWBogL78zllDGpd9bJ6tU7uEuFpJ74vBTS6Gk/fgXQAAAAAAAAAAAAAABw4AA7Sd82ey2RVLTeVGEUli5VIpLVytgVjnJzwULJYJ3bkpaeFrTTi60eJTT2uMvXy5MNS246sAOewJ/mozfTyuvVWu20nGyUnjUls4Rr/pxe/He1sXO0B1HGKjHRisEtiAj2cT1B273NV+QwOPgMm7bBUvS8KdgsNJyqVJKMIre28F0dO4Dr7IvJunkpk5SumzYNxWNSWHHm+PLw6lyJJbgIrn8/wBO5/1aflA5iA96VpnGzSsVKo9CpKMpRXrpR0lDVvw05YdIHSuZ3ID0KXV54XlSXZddd1/KhtUFz7HLnwW7FhY4ACoc++Qsr3syyiumlpVaMdGtFbZQWtSS3uOvHlT/AIcGHPQGVdd41bpvCF4XbaHTq03jCS2p/OnrTT1NNp6mBemTufmhVsyp5R3dOnU2OdHCUHz6LacejuukDNvTPxYbPSfnbYa9aW7FRhHrk22vgsCr8qs6tvylk6HZPY9Fv0ujisV/FPjPn1pPkA6oAAAAAAAAAAAHDgACyJZkrzUdKEKEsVuqf/UgPSzZj7zrSwqOz0+eVRv5MWBN8mcxNnsdRV8obfK0Na+DgtCHRJ46UurRAtqyWWFis0bNY6MYQgsIxikklyJLYB7AafLCwTvXJW1XfY4p1KtGcIJvDFuLS1vYBzx2l71/c6fjYgWLmezZVMmbwqXvlDSjwy7mhFNS0U13c8VvaeiubS5QLaAh2dfJ+tlNkfK7bppqVRzg0nJRWCeL1sCke0vev7nT8bECcZq80lS574898qaUNKk1wFNSUlpezlhq7nVorl16sEBc4AAAAqrLrMvQvy0SvC4a6s1WWuUGsacny4LXBve1iubawKvvDM9etjqaNO7I1V7KnUhh4JOL+IDDhmrvacsFcE+udNeWYG9ujMdeNskneE6Nnjv0p6cl0KGKfwkBZeS+ZiwXM1WvFStdRe2aoY81NbeiTkBZIAAAAAAAAAAA4cAAdwUPSI9C8gH2AAAAAAAAAAAAAAAAAAAAAAAAAAAAAAAAAEJv/Ordtx1p2etb3UqQbUoUoOTxTwa0nhHHFNYaQHKQADqS5M7t13hTjTneLoywXc1YOPhksYr4QE+TxWKYH6AAAAAAAAAAAAAAAAAAAAAAAAAAAAAAAAOM8sPVbbPdNb/2SA1AAAB3BQ9Ij0LyAfYAAAAAAAAAAAAAAAAAAAAAAAAAAAAAAAA//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9224" name="Picture 8" descr="File:Pwc logo.sv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7232" y="4252218"/>
            <a:ext cx="1736371" cy="1318763"/>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idx="4294967295"/>
          </p:nvPr>
        </p:nvSpPr>
        <p:spPr>
          <a:xfrm>
            <a:off x="1574800" y="6356350"/>
            <a:ext cx="5384799" cy="365125"/>
          </a:xfrm>
          <a:prstGeom prst="rect">
            <a:avLst/>
          </a:prstGeom>
        </p:spPr>
        <p:txBody>
          <a:bodyPr/>
          <a:lstStyle/>
          <a:p>
            <a:r>
              <a:rPr lang="en-GB" smtClean="0"/>
              <a:t>SAMM Training, OWASP Global AppSec, Amsterdam 2019</a:t>
            </a:r>
            <a:endParaRPr lang="en-GB" dirty="0"/>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90168" y="541625"/>
            <a:ext cx="1240658" cy="1863969"/>
          </a:xfrm>
          <a:prstGeom prst="rect">
            <a:avLst/>
          </a:prstGeom>
        </p:spPr>
      </p:pic>
    </p:spTree>
    <p:extLst>
      <p:ext uri="{BB962C8B-B14F-4D97-AF65-F5344CB8AC3E}">
        <p14:creationId xmlns:p14="http://schemas.microsoft.com/office/powerpoint/2010/main" val="42946080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
          <p:cNvSpPr>
            <a:spLocks noGrp="1" noChangeArrowheads="1"/>
          </p:cNvSpPr>
          <p:nvPr>
            <p:ph type="title"/>
          </p:nvPr>
        </p:nvSpPr>
        <p:spPr/>
        <p:txBody>
          <a:bodyPr/>
          <a:lstStyle/>
          <a:p>
            <a:pPr eaLnBrk="1" hangingPunct="1"/>
            <a:r>
              <a:rPr lang="en-US" altLang="en-US" dirty="0"/>
              <a:t>Conducting assessments</a:t>
            </a:r>
          </a:p>
        </p:txBody>
      </p:sp>
      <p:sp>
        <p:nvSpPr>
          <p:cNvPr id="32771" name="Rectangle 2"/>
          <p:cNvSpPr>
            <a:spLocks noGrp="1" noChangeArrowheads="1"/>
          </p:cNvSpPr>
          <p:nvPr>
            <p:ph type="body" idx="1"/>
          </p:nvPr>
        </p:nvSpPr>
        <p:spPr>
          <a:xfrm>
            <a:off x="457200" y="1660435"/>
            <a:ext cx="8229600" cy="5431790"/>
          </a:xfrm>
        </p:spPr>
        <p:txBody>
          <a:bodyPr anchor="t"/>
          <a:lstStyle/>
          <a:p>
            <a:pPr marL="637756" indent="-342900">
              <a:buFont typeface="Arial" panose="020B0604020202020204" pitchFamily="34" charset="0"/>
              <a:buChar char="•"/>
            </a:pPr>
            <a:r>
              <a:rPr lang="en-US" altLang="en-US" dirty="0" smtClean="0"/>
              <a:t>SAMM includes assessment worksheets for each </a:t>
            </a:r>
            <a:r>
              <a:rPr lang="en-US" altLang="en-US" dirty="0"/>
              <a:t>Security </a:t>
            </a:r>
            <a:r>
              <a:rPr lang="en-US" altLang="en-US" dirty="0" smtClean="0"/>
              <a:t>Practice</a:t>
            </a:r>
          </a:p>
        </p:txBody>
      </p:sp>
      <p:pic>
        <p:nvPicPr>
          <p:cNvPr id="2" name="Picture 1"/>
          <p:cNvPicPr>
            <a:picLocks noChangeAspect="1"/>
          </p:cNvPicPr>
          <p:nvPr/>
        </p:nvPicPr>
        <p:blipFill>
          <a:blip r:embed="rId3"/>
          <a:stretch>
            <a:fillRect/>
          </a:stretch>
        </p:blipFill>
        <p:spPr>
          <a:xfrm>
            <a:off x="242663" y="2804203"/>
            <a:ext cx="8658673" cy="2888725"/>
          </a:xfrm>
          <a:prstGeom prst="rect">
            <a:avLst/>
          </a:prstGeom>
        </p:spPr>
      </p:pic>
    </p:spTree>
    <p:extLst>
      <p:ext uri="{BB962C8B-B14F-4D97-AF65-F5344CB8AC3E}">
        <p14:creationId xmlns:p14="http://schemas.microsoft.com/office/powerpoint/2010/main" val="27196373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p:cNvSpPr>
            <a:spLocks noGrp="1" noChangeArrowheads="1"/>
          </p:cNvSpPr>
          <p:nvPr>
            <p:ph type="title"/>
          </p:nvPr>
        </p:nvSpPr>
        <p:spPr/>
        <p:txBody>
          <a:bodyPr/>
          <a:lstStyle/>
          <a:p>
            <a:pPr eaLnBrk="1" hangingPunct="1"/>
            <a:r>
              <a:rPr lang="en-US" altLang="en-US" dirty="0" smtClean="0"/>
              <a:t>Assessment process</a:t>
            </a:r>
          </a:p>
        </p:txBody>
      </p:sp>
      <p:sp>
        <p:nvSpPr>
          <p:cNvPr id="33795" name="Rectangle 2"/>
          <p:cNvSpPr>
            <a:spLocks noGrp="1" noChangeArrowheads="1"/>
          </p:cNvSpPr>
          <p:nvPr>
            <p:ph type="body" idx="1"/>
          </p:nvPr>
        </p:nvSpPr>
        <p:spPr/>
        <p:txBody>
          <a:bodyPr anchor="t"/>
          <a:lstStyle/>
          <a:p>
            <a:pPr marL="637756" indent="-342900">
              <a:buFont typeface="Arial" panose="020B0604020202020204" pitchFamily="34" charset="0"/>
              <a:buChar char="•"/>
            </a:pPr>
            <a:r>
              <a:rPr lang="en-US" altLang="en-US" sz="2400" dirty="0" smtClean="0"/>
              <a:t>Assessing activities along two axes:</a:t>
            </a:r>
          </a:p>
          <a:p>
            <a:pPr marL="1094956" lvl="2" indent="-342900">
              <a:buFont typeface="Arial" panose="020B0604020202020204" pitchFamily="34" charset="0"/>
              <a:buChar char="•"/>
            </a:pPr>
            <a:r>
              <a:rPr lang="en-US" altLang="en-US" b="1" dirty="0" smtClean="0"/>
              <a:t>Coverage</a:t>
            </a:r>
            <a:r>
              <a:rPr lang="en-US" altLang="en-US" dirty="0" smtClean="0"/>
              <a:t>, by means of </a:t>
            </a:r>
            <a:r>
              <a:rPr lang="en-US" altLang="en-US" i="1" dirty="0" smtClean="0"/>
              <a:t>questions</a:t>
            </a:r>
            <a:endParaRPr lang="en-US" altLang="en-US" dirty="0" smtClean="0"/>
          </a:p>
          <a:p>
            <a:pPr marL="1094956" lvl="2" indent="-342900">
              <a:buFont typeface="Arial" panose="020B0604020202020204" pitchFamily="34" charset="0"/>
              <a:buChar char="•"/>
            </a:pPr>
            <a:r>
              <a:rPr lang="en-US" altLang="en-US" b="1" dirty="0" smtClean="0"/>
              <a:t>Quality</a:t>
            </a:r>
            <a:r>
              <a:rPr lang="en-US" altLang="en-US" dirty="0" smtClean="0"/>
              <a:t>, by means of mandatory </a:t>
            </a:r>
            <a:r>
              <a:rPr lang="en-US" altLang="en-US" i="1" dirty="0" smtClean="0"/>
              <a:t>criteria</a:t>
            </a:r>
          </a:p>
          <a:p>
            <a:pPr marL="637756" lvl="1" indent="-342900">
              <a:buFont typeface="Arial" panose="020B0604020202020204" pitchFamily="34" charset="0"/>
              <a:buChar char="•"/>
            </a:pPr>
            <a:endParaRPr lang="en-US" altLang="en-US" dirty="0" smtClean="0"/>
          </a:p>
          <a:p>
            <a:pPr marL="637756" lvl="1" indent="-342900">
              <a:buFont typeface="Arial" panose="020B0604020202020204" pitchFamily="34" charset="0"/>
              <a:buChar char="•"/>
            </a:pPr>
            <a:endParaRPr lang="en-US" altLang="en-US" dirty="0" smtClean="0"/>
          </a:p>
        </p:txBody>
      </p:sp>
      <p:pic>
        <p:nvPicPr>
          <p:cNvPr id="4" name="Picture 3"/>
          <p:cNvPicPr>
            <a:picLocks noChangeAspect="1"/>
          </p:cNvPicPr>
          <p:nvPr/>
        </p:nvPicPr>
        <p:blipFill>
          <a:blip r:embed="rId2"/>
          <a:stretch>
            <a:fillRect/>
          </a:stretch>
        </p:blipFill>
        <p:spPr>
          <a:xfrm>
            <a:off x="3078256" y="2939078"/>
            <a:ext cx="2655570" cy="2505255"/>
          </a:xfrm>
          <a:prstGeom prst="rect">
            <a:avLst/>
          </a:prstGeom>
        </p:spPr>
      </p:pic>
    </p:spTree>
    <p:extLst>
      <p:ext uri="{BB962C8B-B14F-4D97-AF65-F5344CB8AC3E}">
        <p14:creationId xmlns:p14="http://schemas.microsoft.com/office/powerpoint/2010/main" val="31442727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
          <p:cNvSpPr>
            <a:spLocks noGrp="1" noChangeArrowheads="1"/>
          </p:cNvSpPr>
          <p:nvPr>
            <p:ph type="title"/>
          </p:nvPr>
        </p:nvSpPr>
        <p:spPr/>
        <p:txBody>
          <a:bodyPr/>
          <a:lstStyle/>
          <a:p>
            <a:pPr algn="l" eaLnBrk="1" hangingPunct="1"/>
            <a:r>
              <a:rPr lang="en-US" altLang="en-US" dirty="0"/>
              <a:t>Creating Scorecards</a:t>
            </a:r>
          </a:p>
        </p:txBody>
      </p:sp>
      <p:sp>
        <p:nvSpPr>
          <p:cNvPr id="34819" name="Rectangle 2"/>
          <p:cNvSpPr>
            <a:spLocks noGrp="1" noChangeArrowheads="1"/>
          </p:cNvSpPr>
          <p:nvPr>
            <p:ph type="body" idx="1"/>
          </p:nvPr>
        </p:nvSpPr>
        <p:spPr/>
        <p:txBody>
          <a:bodyPr/>
          <a:lstStyle/>
          <a:p>
            <a:pPr marL="637756" indent="-342900">
              <a:buFont typeface="Arial" panose="020B0604020202020204" pitchFamily="34" charset="0"/>
              <a:buChar char="•"/>
            </a:pPr>
            <a:r>
              <a:rPr lang="en-US" altLang="en-US" sz="2400" dirty="0"/>
              <a:t>Gap analysis</a:t>
            </a:r>
          </a:p>
          <a:p>
            <a:pPr marL="937584" lvl="1">
              <a:spcBef>
                <a:spcPts val="703"/>
              </a:spcBef>
            </a:pPr>
            <a:r>
              <a:rPr lang="en-US" altLang="en-US" sz="2400" dirty="0"/>
              <a:t>Capturing scores from detailed </a:t>
            </a:r>
            <a:r>
              <a:rPr lang="en-US" altLang="en-US" sz="2400" dirty="0" smtClean="0"/>
              <a:t/>
            </a:r>
            <a:br>
              <a:rPr lang="en-US" altLang="en-US" sz="2400" dirty="0" smtClean="0"/>
            </a:br>
            <a:r>
              <a:rPr lang="en-US" altLang="en-US" sz="2400" dirty="0" smtClean="0"/>
              <a:t>assessments </a:t>
            </a:r>
            <a:r>
              <a:rPr lang="en-US" altLang="en-US" sz="2400" dirty="0"/>
              <a:t>versus expected </a:t>
            </a:r>
            <a:r>
              <a:rPr lang="en-US" altLang="en-US" sz="2400" dirty="0" smtClean="0"/>
              <a:t/>
            </a:r>
            <a:br>
              <a:rPr lang="en-US" altLang="en-US" sz="2400" dirty="0" smtClean="0"/>
            </a:br>
            <a:r>
              <a:rPr lang="en-US" altLang="en-US" sz="2400" dirty="0" smtClean="0"/>
              <a:t>performance </a:t>
            </a:r>
            <a:r>
              <a:rPr lang="en-US" altLang="en-US" sz="2400" dirty="0"/>
              <a:t>levels </a:t>
            </a:r>
          </a:p>
          <a:p>
            <a:pPr marL="637756" indent="-342900">
              <a:spcBef>
                <a:spcPts val="703"/>
              </a:spcBef>
              <a:buFont typeface="Arial" panose="020B0604020202020204" pitchFamily="34" charset="0"/>
              <a:buChar char="•"/>
            </a:pPr>
            <a:r>
              <a:rPr lang="en-US" altLang="en-US" sz="2400" dirty="0"/>
              <a:t>Demonstrating improvement</a:t>
            </a:r>
          </a:p>
          <a:p>
            <a:pPr marL="937584" lvl="1">
              <a:spcBef>
                <a:spcPts val="703"/>
              </a:spcBef>
            </a:pPr>
            <a:r>
              <a:rPr lang="en-US" altLang="en-US" sz="2400" dirty="0"/>
              <a:t>Capturing scores from before and after </a:t>
            </a:r>
            <a:r>
              <a:rPr lang="en-US" altLang="en-US" sz="2400" dirty="0" smtClean="0"/>
              <a:t/>
            </a:r>
            <a:br>
              <a:rPr lang="en-US" altLang="en-US" sz="2400" dirty="0" smtClean="0"/>
            </a:br>
            <a:r>
              <a:rPr lang="en-US" altLang="en-US" sz="2400" dirty="0" smtClean="0"/>
              <a:t>an </a:t>
            </a:r>
            <a:r>
              <a:rPr lang="en-US" altLang="en-US" sz="2400" dirty="0"/>
              <a:t>iteration of assurance program </a:t>
            </a:r>
            <a:r>
              <a:rPr lang="en-US" altLang="en-US" sz="2400" dirty="0" smtClean="0"/>
              <a:t/>
            </a:r>
            <a:br>
              <a:rPr lang="en-US" altLang="en-US" sz="2400" dirty="0" smtClean="0"/>
            </a:br>
            <a:r>
              <a:rPr lang="en-US" altLang="en-US" sz="2400" dirty="0" smtClean="0"/>
              <a:t>build-out </a:t>
            </a:r>
            <a:endParaRPr lang="en-US" altLang="en-US" sz="2400" dirty="0"/>
          </a:p>
          <a:p>
            <a:pPr marL="637756" indent="-342900">
              <a:spcBef>
                <a:spcPts val="703"/>
              </a:spcBef>
              <a:buFont typeface="Arial" panose="020B0604020202020204" pitchFamily="34" charset="0"/>
              <a:buChar char="•"/>
            </a:pPr>
            <a:r>
              <a:rPr lang="en-US" altLang="en-US" sz="2400" dirty="0"/>
              <a:t>Ongoing measurement</a:t>
            </a:r>
          </a:p>
          <a:p>
            <a:pPr marL="937584" lvl="1">
              <a:spcBef>
                <a:spcPts val="703"/>
              </a:spcBef>
            </a:pPr>
            <a:r>
              <a:rPr lang="en-US" altLang="en-US" sz="2400" dirty="0"/>
              <a:t>Capturing scores over consistent </a:t>
            </a:r>
            <a:r>
              <a:rPr lang="en-US" altLang="en-US" sz="2400" dirty="0" smtClean="0"/>
              <a:t/>
            </a:r>
            <a:br>
              <a:rPr lang="en-US" altLang="en-US" sz="2400" dirty="0" smtClean="0"/>
            </a:br>
            <a:r>
              <a:rPr lang="en-US" altLang="en-US" sz="2400" dirty="0" smtClean="0"/>
              <a:t>time </a:t>
            </a:r>
            <a:r>
              <a:rPr lang="en-US" altLang="en-US" sz="2400" dirty="0"/>
              <a:t>frames for an assurance program </a:t>
            </a:r>
            <a:r>
              <a:rPr lang="en-US" altLang="en-US" sz="2400" dirty="0" smtClean="0"/>
              <a:t/>
            </a:r>
            <a:br>
              <a:rPr lang="en-US" altLang="en-US" sz="2400" dirty="0" smtClean="0"/>
            </a:br>
            <a:r>
              <a:rPr lang="en-US" altLang="en-US" sz="2400" dirty="0" smtClean="0"/>
              <a:t>that </a:t>
            </a:r>
            <a:r>
              <a:rPr lang="en-US" altLang="en-US" sz="2400" dirty="0"/>
              <a:t>is already in place</a:t>
            </a:r>
          </a:p>
        </p:txBody>
      </p:sp>
      <p:pic>
        <p:nvPicPr>
          <p:cNvPr id="35843" name="Picture 3"/>
          <p:cNvPicPr>
            <a:picLocks noChangeAspect="1" noChangeArrowheads="1"/>
          </p:cNvPicPr>
          <p:nvPr/>
        </p:nvPicPr>
        <p:blipFill>
          <a:blip r:embed="rId2"/>
          <a:srcRect/>
          <a:stretch>
            <a:fillRect/>
          </a:stretch>
        </p:blipFill>
        <p:spPr bwMode="auto">
          <a:xfrm>
            <a:off x="5892478" y="339328"/>
            <a:ext cx="2992561" cy="6170414"/>
          </a:xfrm>
          <a:prstGeom prst="rect">
            <a:avLst/>
          </a:prstGeom>
          <a:noFill/>
          <a:ln>
            <a:noFill/>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extLst>
      <p:ext uri="{BB962C8B-B14F-4D97-AF65-F5344CB8AC3E}">
        <p14:creationId xmlns:p14="http://schemas.microsoft.com/office/powerpoint/2010/main" val="6036463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
          <p:cNvSpPr>
            <a:spLocks noGrp="1" noChangeArrowheads="1"/>
          </p:cNvSpPr>
          <p:nvPr>
            <p:ph type="title"/>
          </p:nvPr>
        </p:nvSpPr>
        <p:spPr/>
        <p:txBody>
          <a:bodyPr/>
          <a:lstStyle/>
          <a:p>
            <a:pPr algn="l" eaLnBrk="1" hangingPunct="1"/>
            <a:r>
              <a:rPr lang="en-US" altLang="en-US" dirty="0"/>
              <a:t>Roadmap templates</a:t>
            </a:r>
          </a:p>
        </p:txBody>
      </p:sp>
      <p:sp>
        <p:nvSpPr>
          <p:cNvPr id="35843" name="Rectangle 2"/>
          <p:cNvSpPr>
            <a:spLocks noGrp="1" noChangeArrowheads="1"/>
          </p:cNvSpPr>
          <p:nvPr>
            <p:ph type="body" idx="1"/>
          </p:nvPr>
        </p:nvSpPr>
        <p:spPr>
          <a:xfrm>
            <a:off x="457200" y="1553028"/>
            <a:ext cx="8229600" cy="4711881"/>
          </a:xfrm>
        </p:spPr>
        <p:txBody>
          <a:bodyPr/>
          <a:lstStyle/>
          <a:p>
            <a:pPr marL="637756" indent="-342900">
              <a:buFont typeface="Arial" panose="020B0604020202020204" pitchFamily="34" charset="0"/>
              <a:buChar char="•"/>
            </a:pPr>
            <a:r>
              <a:rPr lang="en-US" altLang="en-US" dirty="0"/>
              <a:t>To make the “building blocks” usable, </a:t>
            </a:r>
            <a:r>
              <a:rPr lang="en-US" altLang="en-US" dirty="0" smtClean="0"/>
              <a:t/>
            </a:r>
            <a:br>
              <a:rPr lang="en-US" altLang="en-US" dirty="0" smtClean="0"/>
            </a:br>
            <a:r>
              <a:rPr lang="en-US" altLang="en-US" dirty="0" smtClean="0"/>
              <a:t>SAMM </a:t>
            </a:r>
            <a:r>
              <a:rPr lang="en-US" altLang="en-US" dirty="0"/>
              <a:t>defines Roadmaps templates </a:t>
            </a:r>
            <a:r>
              <a:rPr lang="en-US" altLang="en-US" dirty="0" smtClean="0"/>
              <a:t/>
            </a:r>
            <a:br>
              <a:rPr lang="en-US" altLang="en-US" dirty="0" smtClean="0"/>
            </a:br>
            <a:r>
              <a:rPr lang="en-US" altLang="en-US" dirty="0" smtClean="0"/>
              <a:t>for </a:t>
            </a:r>
            <a:r>
              <a:rPr lang="en-US" altLang="en-US" dirty="0"/>
              <a:t>typical kinds of organizations</a:t>
            </a:r>
          </a:p>
          <a:p>
            <a:pPr marL="1280484" lvl="1" indent="-342900">
              <a:spcBef>
                <a:spcPts val="703"/>
              </a:spcBef>
              <a:buFont typeface="Arial" panose="020B0604020202020204" pitchFamily="34" charset="0"/>
              <a:buChar char="•"/>
            </a:pPr>
            <a:r>
              <a:rPr lang="en-US" altLang="en-US" sz="2000" dirty="0"/>
              <a:t>Independent Software Vendors</a:t>
            </a:r>
          </a:p>
          <a:p>
            <a:pPr marL="1280484" lvl="1" indent="-342900">
              <a:spcBef>
                <a:spcPts val="703"/>
              </a:spcBef>
              <a:buFont typeface="Arial" panose="020B0604020202020204" pitchFamily="34" charset="0"/>
              <a:buChar char="•"/>
            </a:pPr>
            <a:r>
              <a:rPr lang="en-US" altLang="en-US" sz="2000" dirty="0"/>
              <a:t>Online Service Providers</a:t>
            </a:r>
          </a:p>
          <a:p>
            <a:pPr marL="1280484" lvl="1" indent="-342900">
              <a:spcBef>
                <a:spcPts val="703"/>
              </a:spcBef>
              <a:buFont typeface="Arial" panose="020B0604020202020204" pitchFamily="34" charset="0"/>
              <a:buChar char="•"/>
            </a:pPr>
            <a:r>
              <a:rPr lang="en-US" altLang="en-US" sz="2000" dirty="0"/>
              <a:t>Financial Services Organizations</a:t>
            </a:r>
          </a:p>
          <a:p>
            <a:pPr marL="1280484" lvl="1" indent="-342900">
              <a:spcBef>
                <a:spcPts val="703"/>
              </a:spcBef>
              <a:buFont typeface="Arial" panose="020B0604020202020204" pitchFamily="34" charset="0"/>
              <a:buChar char="•"/>
            </a:pPr>
            <a:r>
              <a:rPr lang="en-US" altLang="en-US" sz="2000" dirty="0"/>
              <a:t>Government Organizations</a:t>
            </a:r>
          </a:p>
          <a:p>
            <a:pPr marL="637756" indent="-342900">
              <a:spcBef>
                <a:spcPts val="703"/>
              </a:spcBef>
              <a:buFont typeface="Arial" panose="020B0604020202020204" pitchFamily="34" charset="0"/>
              <a:buChar char="•"/>
            </a:pPr>
            <a:r>
              <a:rPr lang="en-US" altLang="en-US" dirty="0"/>
              <a:t>Organization types chosen because</a:t>
            </a:r>
          </a:p>
          <a:p>
            <a:pPr marL="1280484" lvl="1" indent="-342900">
              <a:spcBef>
                <a:spcPts val="703"/>
              </a:spcBef>
              <a:buFont typeface="Arial" panose="020B0604020202020204" pitchFamily="34" charset="0"/>
              <a:buChar char="•"/>
            </a:pPr>
            <a:r>
              <a:rPr lang="en-US" altLang="en-US" sz="2000" dirty="0"/>
              <a:t>They represent common use-cases</a:t>
            </a:r>
          </a:p>
          <a:p>
            <a:pPr marL="1280484" lvl="1" indent="-342900">
              <a:spcBef>
                <a:spcPts val="703"/>
              </a:spcBef>
              <a:buFont typeface="Arial" panose="020B0604020202020204" pitchFamily="34" charset="0"/>
              <a:buChar char="•"/>
            </a:pPr>
            <a:r>
              <a:rPr lang="en-US" altLang="en-US" sz="2000" dirty="0"/>
              <a:t>Each organization has variations in </a:t>
            </a:r>
            <a:r>
              <a:rPr lang="en-US" altLang="en-US" sz="2000" dirty="0" smtClean="0"/>
              <a:t/>
            </a:r>
            <a:br>
              <a:rPr lang="en-US" altLang="en-US" sz="2000" dirty="0" smtClean="0"/>
            </a:br>
            <a:r>
              <a:rPr lang="en-US" altLang="en-US" sz="2000" dirty="0" smtClean="0"/>
              <a:t>typical </a:t>
            </a:r>
            <a:r>
              <a:rPr lang="en-US" altLang="en-US" sz="2000" dirty="0"/>
              <a:t>software-induced risk</a:t>
            </a:r>
          </a:p>
          <a:p>
            <a:pPr marL="1280484" lvl="1" indent="-342900">
              <a:spcBef>
                <a:spcPts val="703"/>
              </a:spcBef>
              <a:buFont typeface="Arial" panose="020B0604020202020204" pitchFamily="34" charset="0"/>
              <a:buChar char="•"/>
            </a:pPr>
            <a:r>
              <a:rPr lang="en-US" altLang="en-US" sz="2000" dirty="0"/>
              <a:t>Optimal creation of an assurance program </a:t>
            </a:r>
            <a:r>
              <a:rPr lang="en-US" altLang="en-US" sz="2000" dirty="0" smtClean="0"/>
              <a:t/>
            </a:r>
            <a:br>
              <a:rPr lang="en-US" altLang="en-US" sz="2000" dirty="0" smtClean="0"/>
            </a:br>
            <a:r>
              <a:rPr lang="en-US" altLang="en-US" sz="2000" dirty="0" smtClean="0"/>
              <a:t>is </a:t>
            </a:r>
            <a:r>
              <a:rPr lang="en-US" altLang="en-US" sz="2000" dirty="0"/>
              <a:t>different for each</a:t>
            </a:r>
          </a:p>
        </p:txBody>
      </p:sp>
      <p:pic>
        <p:nvPicPr>
          <p:cNvPr id="36867" name="Picture 3"/>
          <p:cNvPicPr>
            <a:picLocks noChangeAspect="1" noChangeArrowheads="1"/>
          </p:cNvPicPr>
          <p:nvPr/>
        </p:nvPicPr>
        <p:blipFill>
          <a:blip r:embed="rId2"/>
          <a:srcRect/>
          <a:stretch>
            <a:fillRect/>
          </a:stretch>
        </p:blipFill>
        <p:spPr bwMode="auto">
          <a:xfrm>
            <a:off x="6116836" y="223242"/>
            <a:ext cx="2714625" cy="6411516"/>
          </a:xfrm>
          <a:prstGeom prst="rect">
            <a:avLst/>
          </a:prstGeom>
          <a:noFill/>
          <a:ln>
            <a:noFill/>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extLst>
      <p:ext uri="{BB962C8B-B14F-4D97-AF65-F5344CB8AC3E}">
        <p14:creationId xmlns:p14="http://schemas.microsoft.com/office/powerpoint/2010/main" val="4104397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Today’s Agenda</a:t>
            </a:r>
            <a:endParaRPr lang="en-GB" dirty="0"/>
          </a:p>
        </p:txBody>
      </p:sp>
      <p:sp>
        <p:nvSpPr>
          <p:cNvPr id="4" name="Text Placeholder 3"/>
          <p:cNvSpPr>
            <a:spLocks noGrp="1"/>
          </p:cNvSpPr>
          <p:nvPr>
            <p:ph type="body" idx="1"/>
          </p:nvPr>
        </p:nvSpPr>
        <p:spPr/>
        <p:txBody>
          <a:bodyPr/>
          <a:lstStyle/>
          <a:p>
            <a:r>
              <a:rPr lang="en-GB" sz="2800" dirty="0" smtClean="0"/>
              <a:t>Introduction to SDLC and OWASP SAMM</a:t>
            </a:r>
          </a:p>
          <a:p>
            <a:r>
              <a:rPr lang="en-GB" sz="2800" b="1" dirty="0" smtClean="0"/>
              <a:t>Applying OWASP SAMM</a:t>
            </a:r>
            <a:endParaRPr lang="en-GB" sz="2800" b="1" dirty="0"/>
          </a:p>
          <a:p>
            <a:pPr lvl="1"/>
            <a:r>
              <a:rPr lang="en-GB" sz="2400" dirty="0" smtClean="0"/>
              <a:t>Methodology</a:t>
            </a:r>
          </a:p>
          <a:p>
            <a:pPr lvl="1"/>
            <a:r>
              <a:rPr lang="en-GB" sz="2400" dirty="0" smtClean="0"/>
              <a:t>Assessment Governance</a:t>
            </a:r>
          </a:p>
          <a:p>
            <a:pPr lvl="1"/>
            <a:r>
              <a:rPr lang="en-GB" sz="2400" dirty="0" smtClean="0"/>
              <a:t>Assessment Construction</a:t>
            </a:r>
          </a:p>
          <a:p>
            <a:pPr lvl="1"/>
            <a:r>
              <a:rPr lang="en-GB" sz="2400" dirty="0" smtClean="0"/>
              <a:t>Assessment Verification</a:t>
            </a:r>
          </a:p>
          <a:p>
            <a:pPr lvl="1"/>
            <a:r>
              <a:rPr lang="en-GB" sz="2400" dirty="0" smtClean="0"/>
              <a:t>Assessment Operations</a:t>
            </a:r>
          </a:p>
          <a:p>
            <a:pPr lvl="1"/>
            <a:r>
              <a:rPr lang="en-GB" sz="2400" dirty="0" smtClean="0"/>
              <a:t>Setting Improvement Targets</a:t>
            </a:r>
          </a:p>
          <a:p>
            <a:r>
              <a:rPr lang="en-GB" sz="2800" dirty="0" smtClean="0"/>
              <a:t>OWASP SAMM Tools</a:t>
            </a:r>
          </a:p>
          <a:p>
            <a:r>
              <a:rPr lang="en-GB" sz="2800" dirty="0" smtClean="0"/>
              <a:t>OWASP SAMM Best Practices</a:t>
            </a:r>
          </a:p>
        </p:txBody>
      </p:sp>
    </p:spTree>
    <p:extLst>
      <p:ext uri="{BB962C8B-B14F-4D97-AF65-F5344CB8AC3E}">
        <p14:creationId xmlns:p14="http://schemas.microsoft.com/office/powerpoint/2010/main" val="723108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Before you begin</a:t>
            </a:r>
            <a:endParaRPr lang="en-GB" dirty="0"/>
          </a:p>
        </p:txBody>
      </p:sp>
      <p:sp>
        <p:nvSpPr>
          <p:cNvPr id="7" name="Content Placeholder 6"/>
          <p:cNvSpPr>
            <a:spLocks noGrp="1"/>
          </p:cNvSpPr>
          <p:nvPr>
            <p:ph type="body" idx="1"/>
          </p:nvPr>
        </p:nvSpPr>
        <p:spPr/>
        <p:txBody>
          <a:bodyPr/>
          <a:lstStyle/>
          <a:p>
            <a:pPr marL="469900" indent="-342900">
              <a:buFont typeface="Arial" panose="020B0604020202020204" pitchFamily="34" charset="0"/>
              <a:buChar char="•"/>
            </a:pPr>
            <a:r>
              <a:rPr lang="en-GB" sz="2800" dirty="0" smtClean="0"/>
              <a:t>Organizational Context</a:t>
            </a:r>
          </a:p>
          <a:p>
            <a:pPr marL="469900" indent="-342900">
              <a:buFont typeface="Arial" panose="020B0604020202020204" pitchFamily="34" charset="0"/>
              <a:buChar char="•"/>
            </a:pPr>
            <a:endParaRPr lang="en-GB" sz="2800" dirty="0" smtClean="0"/>
          </a:p>
          <a:p>
            <a:pPr marL="469900" indent="-342900">
              <a:buFont typeface="Arial" panose="020B0604020202020204" pitchFamily="34" charset="0"/>
              <a:buChar char="•"/>
            </a:pPr>
            <a:r>
              <a:rPr lang="en-GB" sz="2800" dirty="0" smtClean="0"/>
              <a:t>Realistic Goals ?</a:t>
            </a:r>
          </a:p>
          <a:p>
            <a:pPr marL="469900" indent="-342900">
              <a:buFont typeface="Arial" panose="020B0604020202020204" pitchFamily="34" charset="0"/>
              <a:buChar char="•"/>
            </a:pPr>
            <a:endParaRPr lang="en-GB" sz="2800" dirty="0" smtClean="0"/>
          </a:p>
          <a:p>
            <a:pPr marL="469900" indent="-342900">
              <a:buFont typeface="Arial" panose="020B0604020202020204" pitchFamily="34" charset="0"/>
              <a:buChar char="•"/>
            </a:pPr>
            <a:r>
              <a:rPr lang="en-GB" sz="2800" dirty="0" smtClean="0"/>
              <a:t>Scope ?</a:t>
            </a:r>
          </a:p>
          <a:p>
            <a:pPr marL="469900" indent="-342900">
              <a:buFont typeface="Arial" panose="020B0604020202020204" pitchFamily="34" charset="0"/>
              <a:buChar char="•"/>
            </a:pPr>
            <a:endParaRPr lang="en-GB" sz="2800" dirty="0" smtClean="0"/>
          </a:p>
          <a:p>
            <a:pPr marL="469900" indent="-342900">
              <a:buFont typeface="Arial" panose="020B0604020202020204" pitchFamily="34" charset="0"/>
              <a:buChar char="•"/>
            </a:pPr>
            <a:r>
              <a:rPr lang="en-GB" sz="2800" dirty="0" smtClean="0"/>
              <a:t>Constraints (budget, timing, resources)</a:t>
            </a:r>
          </a:p>
          <a:p>
            <a:pPr marL="469900" indent="-342900">
              <a:buFont typeface="Arial" panose="020B0604020202020204" pitchFamily="34" charset="0"/>
              <a:buChar char="•"/>
            </a:pPr>
            <a:endParaRPr lang="en-GB" sz="2800" dirty="0" smtClean="0"/>
          </a:p>
          <a:p>
            <a:pPr marL="469900" indent="-342900">
              <a:buFont typeface="Arial" panose="020B0604020202020204" pitchFamily="34" charset="0"/>
              <a:buChar char="•"/>
            </a:pPr>
            <a:r>
              <a:rPr lang="en-GB" sz="2800" dirty="0" smtClean="0"/>
              <a:t>Affinity with a particular model ?</a:t>
            </a:r>
          </a:p>
        </p:txBody>
      </p:sp>
      <p:pic>
        <p:nvPicPr>
          <p:cNvPr id="61442" name="Picture 2" descr="http://www.talentinontwikkeling.org/img/startblok.jpg"/>
          <p:cNvPicPr>
            <a:picLocks noChangeAspect="1" noChangeArrowheads="1"/>
          </p:cNvPicPr>
          <p:nvPr/>
        </p:nvPicPr>
        <p:blipFill>
          <a:blip r:embed="rId3" cstate="print"/>
          <a:srcRect/>
          <a:stretch>
            <a:fillRect/>
          </a:stretch>
        </p:blipFill>
        <p:spPr bwMode="auto">
          <a:xfrm>
            <a:off x="5029200" y="1118376"/>
            <a:ext cx="3333750" cy="2219326"/>
          </a:xfrm>
          <a:prstGeom prst="rect">
            <a:avLst/>
          </a:prstGeom>
          <a:noFill/>
        </p:spPr>
      </p:pic>
    </p:spTree>
    <p:extLst>
      <p:ext uri="{BB962C8B-B14F-4D97-AF65-F5344CB8AC3E}">
        <p14:creationId xmlns:p14="http://schemas.microsoft.com/office/powerpoint/2010/main" val="27468010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What’s your Company Maturity ?</a:t>
            </a:r>
            <a:endParaRPr lang="en-GB" dirty="0"/>
          </a:p>
        </p:txBody>
      </p:sp>
      <p:sp>
        <p:nvSpPr>
          <p:cNvPr id="7" name="Content Placeholder 6"/>
          <p:cNvSpPr>
            <a:spLocks noGrp="1"/>
          </p:cNvSpPr>
          <p:nvPr>
            <p:ph type="body" idx="1"/>
          </p:nvPr>
        </p:nvSpPr>
        <p:spPr>
          <a:xfrm>
            <a:off x="457200" y="1349828"/>
            <a:ext cx="8229600" cy="4915081"/>
          </a:xfrm>
        </p:spPr>
        <p:txBody>
          <a:bodyPr/>
          <a:lstStyle/>
          <a:p>
            <a:pPr>
              <a:buFont typeface="Arial" pitchFamily="34" charset="0"/>
              <a:buChar char="•"/>
            </a:pPr>
            <a:r>
              <a:rPr lang="en-GB" sz="2800" dirty="0" smtClean="0"/>
              <a:t>In terms of IT </a:t>
            </a:r>
            <a:r>
              <a:rPr lang="en-GB" sz="2800" b="1" dirty="0" smtClean="0"/>
              <a:t>strategy</a:t>
            </a:r>
            <a:r>
              <a:rPr lang="en-GB" sz="2800" dirty="0" smtClean="0"/>
              <a:t> and application </a:t>
            </a:r>
            <a:r>
              <a:rPr lang="en-GB" sz="2800" b="1" dirty="0" smtClean="0"/>
              <a:t>landscape</a:t>
            </a:r>
          </a:p>
          <a:p>
            <a:pPr>
              <a:buFont typeface="Arial" pitchFamily="34" charset="0"/>
              <a:buChar char="•"/>
            </a:pPr>
            <a:r>
              <a:rPr lang="en-GB" sz="2800" dirty="0" smtClean="0"/>
              <a:t>In terms of software </a:t>
            </a:r>
            <a:r>
              <a:rPr lang="en-GB" sz="2800" b="1" dirty="0" smtClean="0"/>
              <a:t>Development</a:t>
            </a:r>
            <a:r>
              <a:rPr lang="en-GB" sz="2800" dirty="0" smtClean="0"/>
              <a:t> practices</a:t>
            </a:r>
          </a:p>
          <a:p>
            <a:pPr lvl="2">
              <a:buFont typeface="Arial" pitchFamily="34" charset="0"/>
              <a:buChar char="•"/>
            </a:pPr>
            <a:r>
              <a:rPr lang="en-GB" sz="2000" dirty="0" smtClean="0"/>
              <a:t>Analysis, Design, Implementation, Testing, Release, Maintenance</a:t>
            </a:r>
          </a:p>
          <a:p>
            <a:pPr lvl="2">
              <a:buFont typeface="Arial" pitchFamily="34" charset="0"/>
              <a:buChar char="•"/>
            </a:pPr>
            <a:r>
              <a:rPr lang="en-GB" sz="2000" dirty="0" smtClean="0"/>
              <a:t>Structured vs. ad-hoc development</a:t>
            </a:r>
          </a:p>
          <a:p>
            <a:pPr>
              <a:buFont typeface="Arial" pitchFamily="34" charset="0"/>
              <a:buChar char="•"/>
            </a:pPr>
            <a:r>
              <a:rPr lang="en-GB" sz="2800" dirty="0" smtClean="0"/>
              <a:t>In terms of  </a:t>
            </a:r>
            <a:r>
              <a:rPr lang="en-GB" sz="2800" b="1" dirty="0" smtClean="0"/>
              <a:t>ITSM</a:t>
            </a:r>
            <a:r>
              <a:rPr lang="en-GB" sz="2800" dirty="0" smtClean="0"/>
              <a:t> practices</a:t>
            </a:r>
          </a:p>
          <a:p>
            <a:pPr lvl="2">
              <a:buFont typeface="Arial" pitchFamily="34" charset="0"/>
              <a:buChar char="•"/>
            </a:pPr>
            <a:r>
              <a:rPr lang="en-GB" sz="2000" dirty="0" smtClean="0"/>
              <a:t>Configuration, Change, Release, Vulnerability -</a:t>
            </a:r>
            <a:r>
              <a:rPr lang="en-GB" sz="2000" dirty="0" err="1" smtClean="0"/>
              <a:t>Mngt</a:t>
            </a:r>
            <a:r>
              <a:rPr lang="en-GB" sz="2000" dirty="0" smtClean="0"/>
              <a:t>.</a:t>
            </a:r>
          </a:p>
          <a:p>
            <a:pPr lvl="1">
              <a:buFont typeface="Arial" pitchFamily="34" charset="0"/>
              <a:buChar char="•"/>
            </a:pPr>
            <a:endParaRPr lang="en-GB" sz="2400" dirty="0" smtClean="0"/>
          </a:p>
          <a:p>
            <a:pPr lvl="2">
              <a:buFont typeface="Arial" pitchFamily="34" charset="0"/>
              <a:buChar char="•"/>
            </a:pPr>
            <a:endParaRPr lang="en-GB" sz="2000" dirty="0" smtClean="0"/>
          </a:p>
          <a:p>
            <a:pPr>
              <a:buFont typeface="Arial" pitchFamily="34" charset="0"/>
              <a:buChar char="•"/>
            </a:pPr>
            <a:endParaRPr lang="en-GB" sz="2800" dirty="0"/>
          </a:p>
        </p:txBody>
      </p:sp>
      <p:sp>
        <p:nvSpPr>
          <p:cNvPr id="9" name="TextBox 8"/>
          <p:cNvSpPr txBox="1"/>
          <p:nvPr/>
        </p:nvSpPr>
        <p:spPr>
          <a:xfrm>
            <a:off x="5486400" y="4484914"/>
            <a:ext cx="914400" cy="273462"/>
          </a:xfrm>
          <a:prstGeom prst="rect">
            <a:avLst/>
          </a:prstGeom>
          <a:noFill/>
        </p:spPr>
        <p:txBody>
          <a:bodyPr vert="horz" wrap="none" lIns="0" tIns="0" rIns="0" bIns="0" rtlCol="0">
            <a:noAutofit/>
          </a:bodyPr>
          <a:lstStyle/>
          <a:p>
            <a:pPr>
              <a:buFontTx/>
              <a:buNone/>
            </a:pPr>
            <a:r>
              <a:rPr lang="en-GB" sz="2800" b="1" dirty="0" smtClean="0">
                <a:solidFill>
                  <a:srgbClr val="000000"/>
                </a:solidFill>
              </a:rPr>
              <a:t>Feasibility</a:t>
            </a:r>
          </a:p>
          <a:p>
            <a:pPr>
              <a:buFontTx/>
              <a:buNone/>
            </a:pPr>
            <a:r>
              <a:rPr lang="en-GB" sz="2800" b="1" dirty="0" smtClean="0">
                <a:solidFill>
                  <a:srgbClr val="000000"/>
                </a:solidFill>
              </a:rPr>
              <a:t>SDLC</a:t>
            </a:r>
          </a:p>
          <a:p>
            <a:pPr>
              <a:buFontTx/>
              <a:buNone/>
            </a:pPr>
            <a:r>
              <a:rPr lang="en-GB" sz="2800" b="1" dirty="0" smtClean="0">
                <a:solidFill>
                  <a:srgbClr val="000000"/>
                </a:solidFill>
              </a:rPr>
              <a:t>Program</a:t>
            </a:r>
          </a:p>
        </p:txBody>
      </p:sp>
      <p:sp>
        <p:nvSpPr>
          <p:cNvPr id="8" name="TextBox 7"/>
          <p:cNvSpPr txBox="1"/>
          <p:nvPr/>
        </p:nvSpPr>
        <p:spPr>
          <a:xfrm>
            <a:off x="1446628" y="4484914"/>
            <a:ext cx="914400" cy="273462"/>
          </a:xfrm>
          <a:prstGeom prst="rect">
            <a:avLst/>
          </a:prstGeom>
          <a:noFill/>
        </p:spPr>
        <p:txBody>
          <a:bodyPr vert="horz" wrap="none" lIns="0" tIns="0" rIns="0" bIns="0" rtlCol="0">
            <a:noAutofit/>
          </a:bodyPr>
          <a:lstStyle/>
          <a:p>
            <a:pPr>
              <a:buFontTx/>
              <a:buNone/>
            </a:pPr>
            <a:r>
              <a:rPr lang="en-GB" sz="2800" b="1" dirty="0" smtClean="0">
                <a:solidFill>
                  <a:srgbClr val="000000"/>
                </a:solidFill>
              </a:rPr>
              <a:t>Company</a:t>
            </a:r>
          </a:p>
          <a:p>
            <a:pPr>
              <a:buFontTx/>
              <a:buNone/>
            </a:pPr>
            <a:r>
              <a:rPr lang="en-GB" sz="2800" b="1" dirty="0" smtClean="0">
                <a:solidFill>
                  <a:srgbClr val="000000"/>
                </a:solidFill>
              </a:rPr>
              <a:t>Maturity</a:t>
            </a:r>
          </a:p>
        </p:txBody>
      </p:sp>
      <p:sp>
        <p:nvSpPr>
          <p:cNvPr id="14" name="TextBox 13"/>
          <p:cNvSpPr txBox="1"/>
          <p:nvPr/>
        </p:nvSpPr>
        <p:spPr>
          <a:xfrm>
            <a:off x="4121833" y="4484914"/>
            <a:ext cx="914400" cy="273462"/>
          </a:xfrm>
          <a:prstGeom prst="rect">
            <a:avLst/>
          </a:prstGeom>
          <a:noFill/>
        </p:spPr>
        <p:txBody>
          <a:bodyPr vert="horz" wrap="none" lIns="0" tIns="0" rIns="0" bIns="0" rtlCol="0">
            <a:noAutofit/>
          </a:bodyPr>
          <a:lstStyle/>
          <a:p>
            <a:pPr>
              <a:buFontTx/>
              <a:buNone/>
            </a:pPr>
            <a:r>
              <a:rPr lang="en-GB" sz="4800" b="1" dirty="0" smtClean="0">
                <a:solidFill>
                  <a:srgbClr val="000000"/>
                </a:solidFill>
              </a:rPr>
              <a:t>≈</a:t>
            </a:r>
            <a:endParaRPr lang="en-GB" sz="3600" b="1" dirty="0" smtClean="0">
              <a:solidFill>
                <a:srgbClr val="000000"/>
              </a:solidFill>
            </a:endParaRPr>
          </a:p>
        </p:txBody>
      </p:sp>
    </p:spTree>
    <p:extLst>
      <p:ext uri="{BB962C8B-B14F-4D97-AF65-F5344CB8AC3E}">
        <p14:creationId xmlns:p14="http://schemas.microsoft.com/office/powerpoint/2010/main" val="2604063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Complicating factors, anyone ?</a:t>
            </a:r>
            <a:endParaRPr lang="en-GB" dirty="0"/>
          </a:p>
        </p:txBody>
      </p:sp>
      <p:sp>
        <p:nvSpPr>
          <p:cNvPr id="3" name="Content Placeholder 2"/>
          <p:cNvSpPr>
            <a:spLocks noGrp="1"/>
          </p:cNvSpPr>
          <p:nvPr>
            <p:ph type="body" idx="1"/>
          </p:nvPr>
        </p:nvSpPr>
        <p:spPr/>
        <p:txBody>
          <a:bodyPr/>
          <a:lstStyle/>
          <a:p>
            <a:pPr>
              <a:buFont typeface="Arial" pitchFamily="34" charset="0"/>
              <a:buChar char="•"/>
            </a:pPr>
            <a:r>
              <a:rPr lang="en-GB" sz="2800" dirty="0" smtClean="0"/>
              <a:t>Different development teams</a:t>
            </a:r>
          </a:p>
          <a:p>
            <a:pPr>
              <a:buFont typeface="Arial" pitchFamily="34" charset="0"/>
              <a:buChar char="•"/>
            </a:pPr>
            <a:endParaRPr lang="en-GB" sz="2800" dirty="0" smtClean="0"/>
          </a:p>
          <a:p>
            <a:pPr>
              <a:buFont typeface="Arial" pitchFamily="34" charset="0"/>
              <a:buChar char="•"/>
            </a:pPr>
            <a:r>
              <a:rPr lang="en-GB" sz="2800" dirty="0" smtClean="0"/>
              <a:t>Different technology stacks</a:t>
            </a:r>
          </a:p>
          <a:p>
            <a:pPr>
              <a:buFont typeface="Arial" pitchFamily="34" charset="0"/>
              <a:buChar char="•"/>
            </a:pPr>
            <a:endParaRPr lang="en-GB" sz="2800" dirty="0" smtClean="0"/>
          </a:p>
          <a:p>
            <a:pPr>
              <a:buFont typeface="Arial" pitchFamily="34" charset="0"/>
              <a:buChar char="•"/>
            </a:pPr>
            <a:r>
              <a:rPr lang="en-GB" sz="2800" dirty="0" smtClean="0"/>
              <a:t>Business-IT alignment issues</a:t>
            </a:r>
          </a:p>
          <a:p>
            <a:pPr>
              <a:buFont typeface="Arial" pitchFamily="34" charset="0"/>
              <a:buChar char="•"/>
            </a:pPr>
            <a:endParaRPr lang="en-GB" sz="2800" dirty="0" smtClean="0"/>
          </a:p>
          <a:p>
            <a:pPr>
              <a:buFont typeface="Arial" pitchFamily="34" charset="0"/>
              <a:buChar char="•"/>
            </a:pPr>
            <a:r>
              <a:rPr lang="en-GB" sz="2800" dirty="0" smtClean="0"/>
              <a:t>Outsourced development </a:t>
            </a:r>
          </a:p>
          <a:p>
            <a:pPr>
              <a:buFont typeface="Arial" pitchFamily="34" charset="0"/>
              <a:buChar char="•"/>
            </a:pPr>
            <a:endParaRPr lang="en-GB" sz="2800" dirty="0" smtClean="0"/>
          </a:p>
          <a:p>
            <a:pPr>
              <a:buFont typeface="Arial" pitchFamily="34" charset="0"/>
              <a:buChar char="•"/>
            </a:pPr>
            <a:r>
              <a:rPr lang="en-GB" sz="2800" dirty="0" smtClean="0"/>
              <a:t>...</a:t>
            </a:r>
            <a:endParaRPr lang="en-GB" sz="2800" dirty="0"/>
          </a:p>
        </p:txBody>
      </p:sp>
      <p:pic>
        <p:nvPicPr>
          <p:cNvPr id="27650" name="Picture 2" descr="http://www.ideachampions.com/weblogs/puzzled.jpg"/>
          <p:cNvPicPr>
            <a:picLocks noChangeAspect="1" noChangeArrowheads="1"/>
          </p:cNvPicPr>
          <p:nvPr/>
        </p:nvPicPr>
        <p:blipFill>
          <a:blip r:embed="rId2" cstate="print"/>
          <a:srcRect/>
          <a:stretch>
            <a:fillRect/>
          </a:stretch>
        </p:blipFill>
        <p:spPr bwMode="auto">
          <a:xfrm>
            <a:off x="5382987" y="1259780"/>
            <a:ext cx="3381375" cy="4302820"/>
          </a:xfrm>
          <a:prstGeom prst="rect">
            <a:avLst/>
          </a:prstGeom>
          <a:noFill/>
        </p:spPr>
      </p:pic>
    </p:spTree>
    <p:extLst>
      <p:ext uri="{BB962C8B-B14F-4D97-AF65-F5344CB8AC3E}">
        <p14:creationId xmlns:p14="http://schemas.microsoft.com/office/powerpoint/2010/main" val="128415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Typical Approach</a:t>
            </a:r>
            <a:endParaRPr lang="en-GB" dirty="0"/>
          </a:p>
        </p:txBody>
      </p:sp>
      <p:sp>
        <p:nvSpPr>
          <p:cNvPr id="3" name="Text Placeholder 2"/>
          <p:cNvSpPr>
            <a:spLocks noGrp="1"/>
          </p:cNvSpPr>
          <p:nvPr>
            <p:ph type="body" idx="1"/>
          </p:nvPr>
        </p:nvSpPr>
        <p:spPr/>
        <p:txBody>
          <a:bodyPr/>
          <a:lstStyle/>
          <a:p>
            <a:endParaRPr lang="en-GB"/>
          </a:p>
        </p:txBody>
      </p:sp>
      <p:pic>
        <p:nvPicPr>
          <p:cNvPr id="5122" name="Picture 2" descr="https://docs.google.com/drawings/d/sxERWutl0V20uOaIaXvIctw/image?w=565&amp;h=464&amp;rev=1&amp;ac=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7064" y="1234064"/>
            <a:ext cx="6272934" cy="5140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1953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Prepare</a:t>
            </a:r>
            <a:endParaRPr lang="en-GB" dirty="0"/>
          </a:p>
        </p:txBody>
      </p:sp>
      <p:sp>
        <p:nvSpPr>
          <p:cNvPr id="3" name="Content Placeholder 2"/>
          <p:cNvSpPr>
            <a:spLocks noGrp="1"/>
          </p:cNvSpPr>
          <p:nvPr>
            <p:ph idx="1"/>
          </p:nvPr>
        </p:nvSpPr>
        <p:spPr/>
        <p:txBody>
          <a:bodyPr/>
          <a:lstStyle/>
          <a:p>
            <a:r>
              <a:rPr lang="en-GB" sz="2800" dirty="0" smtClean="0"/>
              <a:t>Purpose</a:t>
            </a:r>
          </a:p>
          <a:p>
            <a:pPr lvl="1"/>
            <a:r>
              <a:rPr lang="en-GB" sz="2400" dirty="0" smtClean="0"/>
              <a:t>Ensure a proper start of the project</a:t>
            </a:r>
          </a:p>
          <a:p>
            <a:endParaRPr lang="en-GB" dirty="0" smtClean="0"/>
          </a:p>
          <a:p>
            <a:r>
              <a:rPr lang="en-GB" sz="2800" dirty="0" smtClean="0"/>
              <a:t>Activities</a:t>
            </a:r>
          </a:p>
          <a:p>
            <a:pPr lvl="1"/>
            <a:r>
              <a:rPr lang="en-GB" sz="2400" dirty="0" smtClean="0"/>
              <a:t>Define the scope (uniform unit(s))</a:t>
            </a:r>
          </a:p>
          <a:p>
            <a:pPr lvl="1"/>
            <a:r>
              <a:rPr lang="en-GB" sz="2400" dirty="0" smtClean="0"/>
              <a:t>Identify stakeholders</a:t>
            </a:r>
          </a:p>
          <a:p>
            <a:pPr lvl="1"/>
            <a:r>
              <a:rPr lang="en-GB" sz="2400" dirty="0" smtClean="0"/>
              <a:t>Spread the word</a:t>
            </a:r>
          </a:p>
        </p:txBody>
      </p:sp>
      <p:pic>
        <p:nvPicPr>
          <p:cNvPr id="6146" name="Picture 2" descr="https://docs.google.com/drawings/d/sxERWutl0V20uOaIaXvIctw/image?w=565&amp;h=464&amp;rev=1&amp;ac=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1" y="274637"/>
            <a:ext cx="2314186" cy="1896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29897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t>Sebastien Deleersnyder</a:t>
            </a:r>
          </a:p>
        </p:txBody>
      </p:sp>
      <p:sp>
        <p:nvSpPr>
          <p:cNvPr id="7" name="Text Placeholder 6"/>
          <p:cNvSpPr>
            <a:spLocks noGrp="1"/>
          </p:cNvSpPr>
          <p:nvPr>
            <p:ph type="body" idx="1"/>
          </p:nvPr>
        </p:nvSpPr>
        <p:spPr>
          <a:xfrm>
            <a:off x="2914650" y="2575218"/>
            <a:ext cx="5600700" cy="3263504"/>
          </a:xfrm>
        </p:spPr>
        <p:txBody>
          <a:bodyPr/>
          <a:lstStyle/>
          <a:p>
            <a:pPr marL="203200" indent="0">
              <a:buNone/>
            </a:pPr>
            <a:r>
              <a:rPr lang="en-US" sz="2400" dirty="0"/>
              <a:t>CEO Toreon</a:t>
            </a:r>
          </a:p>
          <a:p>
            <a:pPr marL="203200" indent="0">
              <a:buNone/>
            </a:pPr>
            <a:endParaRPr lang="en-US" sz="2400" dirty="0"/>
          </a:p>
          <a:p>
            <a:pPr marL="203200" indent="0">
              <a:buNone/>
            </a:pPr>
            <a:r>
              <a:rPr lang="en-US" sz="2400" dirty="0"/>
              <a:t>Belgian OWASP chapter founder</a:t>
            </a:r>
          </a:p>
          <a:p>
            <a:pPr marL="203200" indent="0">
              <a:buNone/>
            </a:pPr>
            <a:r>
              <a:rPr lang="en-US" sz="2400" dirty="0"/>
              <a:t>SAMM project co-leader</a:t>
            </a:r>
          </a:p>
          <a:p>
            <a:pPr marL="139700" indent="0">
              <a:buNone/>
            </a:pPr>
            <a:endParaRPr lang="en-GB" sz="2400" dirty="0"/>
          </a:p>
        </p:txBody>
      </p:sp>
      <p:pic>
        <p:nvPicPr>
          <p:cNvPr id="3" name="Picture 2" descr="A person wearing a suit and tie smiling at the camera&#10;&#10;Description automatically generated">
            <a:extLst>
              <a:ext uri="{FF2B5EF4-FFF2-40B4-BE49-F238E27FC236}">
                <a16:creationId xmlns:a16="http://schemas.microsoft.com/office/drawing/2014/main" xmlns="" id="{7F52573D-7CD8-F64C-A651-FBAF1225BC9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8651" y="2490108"/>
            <a:ext cx="1877785" cy="1877785"/>
          </a:xfrm>
          <a:prstGeom prst="rect">
            <a:avLst/>
          </a:prstGeom>
          <a:ln>
            <a:noFill/>
          </a:ln>
          <a:effectLst>
            <a:outerShdw blurRad="292100" dist="139700" dir="2700000" algn="tl" rotWithShape="0">
              <a:srgbClr val="333333">
                <a:alpha val="65000"/>
              </a:srgbClr>
            </a:outerShdw>
          </a:effectLst>
        </p:spPr>
      </p:pic>
      <p:sp>
        <p:nvSpPr>
          <p:cNvPr id="2" name="TextBox 1"/>
          <p:cNvSpPr txBox="1"/>
          <p:nvPr/>
        </p:nvSpPr>
        <p:spPr>
          <a:xfrm>
            <a:off x="623541" y="5440364"/>
            <a:ext cx="5476469" cy="92333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n-US" sz="1800" dirty="0">
                <a:latin typeface="Calibri" panose="020F0502020204030204" pitchFamily="34" charset="0"/>
              </a:rPr>
              <a:t>Subscribe to our Threat Modeling Insider newsletter</a:t>
            </a:r>
          </a:p>
          <a:p>
            <a:r>
              <a:rPr lang="en-US" sz="1800" dirty="0">
                <a:latin typeface="Calibri" panose="020F0502020204030204" pitchFamily="34" charset="0"/>
              </a:rPr>
              <a:t>Guest articles, curated articles, white papers, tips …</a:t>
            </a:r>
          </a:p>
          <a:p>
            <a:r>
              <a:rPr lang="en-US" sz="1800" dirty="0">
                <a:latin typeface="Calibri" panose="020F0502020204030204" pitchFamily="34" charset="0"/>
                <a:hlinkClick r:id="rId4"/>
              </a:rPr>
              <a:t>http://eepurl.com/ghAr8b</a:t>
            </a:r>
            <a:r>
              <a:rPr lang="en-US" sz="1800" dirty="0">
                <a:latin typeface="Calibri" panose="020F0502020204030204" pitchFamily="34" charset="0"/>
              </a:rPr>
              <a:t> </a:t>
            </a:r>
          </a:p>
        </p:txBody>
      </p:sp>
    </p:spTree>
    <p:extLst>
      <p:ext uri="{BB962C8B-B14F-4D97-AF65-F5344CB8AC3E}">
        <p14:creationId xmlns:p14="http://schemas.microsoft.com/office/powerpoint/2010/main" val="39651136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a:t>
            </a:r>
            <a:endParaRPr lang="en-GB" dirty="0"/>
          </a:p>
        </p:txBody>
      </p:sp>
      <p:sp>
        <p:nvSpPr>
          <p:cNvPr id="3" name="Content Placeholder 2"/>
          <p:cNvSpPr>
            <a:spLocks noGrp="1"/>
          </p:cNvSpPr>
          <p:nvPr>
            <p:ph idx="1"/>
          </p:nvPr>
        </p:nvSpPr>
        <p:spPr/>
        <p:txBody>
          <a:bodyPr/>
          <a:lstStyle/>
          <a:p>
            <a:r>
              <a:rPr lang="en-GB" sz="2800" dirty="0" smtClean="0"/>
              <a:t>Purpose</a:t>
            </a:r>
          </a:p>
          <a:p>
            <a:pPr lvl="1"/>
            <a:r>
              <a:rPr lang="en-GB" sz="2400" dirty="0" smtClean="0"/>
              <a:t>Identify and understand the maturity of </a:t>
            </a:r>
            <a:br>
              <a:rPr lang="en-GB" sz="2400" dirty="0" smtClean="0"/>
            </a:br>
            <a:r>
              <a:rPr lang="en-GB" sz="2400" dirty="0" smtClean="0"/>
              <a:t>the 15 practices for the chosen scope</a:t>
            </a:r>
          </a:p>
          <a:p>
            <a:endParaRPr lang="en-GB" dirty="0" smtClean="0"/>
          </a:p>
          <a:p>
            <a:endParaRPr lang="en-GB" dirty="0" smtClean="0"/>
          </a:p>
          <a:p>
            <a:r>
              <a:rPr lang="en-GB" sz="2800" dirty="0" smtClean="0"/>
              <a:t>Activities</a:t>
            </a:r>
          </a:p>
          <a:p>
            <a:pPr lvl="1"/>
            <a:r>
              <a:rPr lang="en-GB" sz="2400" dirty="0" smtClean="0"/>
              <a:t>Evaluate current practices</a:t>
            </a:r>
          </a:p>
          <a:p>
            <a:pPr lvl="1"/>
            <a:r>
              <a:rPr lang="en-GB" sz="2400" dirty="0" smtClean="0"/>
              <a:t>Determine maturity level</a:t>
            </a:r>
            <a:endParaRPr lang="en-GB" sz="2400" dirty="0"/>
          </a:p>
        </p:txBody>
      </p:sp>
      <p:pic>
        <p:nvPicPr>
          <p:cNvPr id="4" name="Picture 2" descr="https://docs.google.com/drawings/d/sxERWutl0V20uOaIaXvIctw/image?w=565&amp;h=464&amp;rev=1&amp;ac=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8516" y="274637"/>
            <a:ext cx="2314186" cy="1896404"/>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131481.stri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4637" y="3091542"/>
            <a:ext cx="4726333" cy="1469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9936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Set The Target</a:t>
            </a:r>
            <a:endParaRPr lang="en-GB" dirty="0"/>
          </a:p>
        </p:txBody>
      </p:sp>
      <p:sp>
        <p:nvSpPr>
          <p:cNvPr id="3" name="Content Placeholder 2"/>
          <p:cNvSpPr>
            <a:spLocks noGrp="1"/>
          </p:cNvSpPr>
          <p:nvPr>
            <p:ph idx="1"/>
          </p:nvPr>
        </p:nvSpPr>
        <p:spPr/>
        <p:txBody>
          <a:bodyPr/>
          <a:lstStyle/>
          <a:p>
            <a:r>
              <a:rPr lang="en-GB" sz="2800" dirty="0" smtClean="0"/>
              <a:t>Purpose</a:t>
            </a:r>
          </a:p>
          <a:p>
            <a:pPr lvl="1"/>
            <a:r>
              <a:rPr lang="en-GB" sz="2400" dirty="0" smtClean="0"/>
              <a:t>Develop a target score to guide you in </a:t>
            </a:r>
            <a:br>
              <a:rPr lang="en-GB" sz="2400" dirty="0" smtClean="0"/>
            </a:br>
            <a:r>
              <a:rPr lang="en-GB" sz="2400" dirty="0" smtClean="0"/>
              <a:t>future improvements</a:t>
            </a:r>
          </a:p>
          <a:p>
            <a:endParaRPr lang="en-GB" dirty="0" smtClean="0"/>
          </a:p>
          <a:p>
            <a:r>
              <a:rPr lang="en-GB" sz="2800" dirty="0" smtClean="0"/>
              <a:t>Activities</a:t>
            </a:r>
          </a:p>
          <a:p>
            <a:pPr lvl="1"/>
            <a:r>
              <a:rPr lang="en-GB" sz="2400" dirty="0" smtClean="0"/>
              <a:t>Define the target</a:t>
            </a:r>
          </a:p>
          <a:p>
            <a:pPr lvl="1"/>
            <a:r>
              <a:rPr lang="en-GB" sz="2400" dirty="0" smtClean="0"/>
              <a:t>Estimate overall impact</a:t>
            </a:r>
          </a:p>
          <a:p>
            <a:pPr lvl="1"/>
            <a:endParaRPr lang="en-GB" dirty="0"/>
          </a:p>
        </p:txBody>
      </p:sp>
      <p:pic>
        <p:nvPicPr>
          <p:cNvPr id="4" name="Picture 2" descr="https://docs.google.com/drawings/d/sxERWutl0V20uOaIaXvIctw/image?w=565&amp;h=464&amp;rev=1&amp;ac=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1" y="274637"/>
            <a:ext cx="2314186" cy="18964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www.mirrorin.co.uk/images/products/rifle-scope-cross-hairs-sticker_2_large.png"/>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auto">
          <a:xfrm>
            <a:off x="5144517" y="2849564"/>
            <a:ext cx="2752574" cy="2752574"/>
          </a:xfrm>
          <a:prstGeom prst="rect">
            <a:avLst/>
          </a:prstGeom>
          <a:noFill/>
          <a:effectLst>
            <a:outerShdw blurRad="50800" dist="50800" dir="5400000" algn="ctr" rotWithShape="0">
              <a:srgbClr val="000000"/>
            </a:outerShdw>
          </a:effectLst>
        </p:spPr>
      </p:pic>
    </p:spTree>
    <p:extLst>
      <p:ext uri="{BB962C8B-B14F-4D97-AF65-F5344CB8AC3E}">
        <p14:creationId xmlns:p14="http://schemas.microsoft.com/office/powerpoint/2010/main" val="9111836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Define the plan</a:t>
            </a:r>
            <a:endParaRPr lang="en-GB" dirty="0"/>
          </a:p>
        </p:txBody>
      </p:sp>
      <p:sp>
        <p:nvSpPr>
          <p:cNvPr id="3" name="Content Placeholder 2"/>
          <p:cNvSpPr>
            <a:spLocks noGrp="1"/>
          </p:cNvSpPr>
          <p:nvPr>
            <p:ph idx="1"/>
          </p:nvPr>
        </p:nvSpPr>
        <p:spPr/>
        <p:txBody>
          <a:bodyPr/>
          <a:lstStyle/>
          <a:p>
            <a:r>
              <a:rPr lang="en-GB" sz="2800" dirty="0" smtClean="0"/>
              <a:t>Purpose</a:t>
            </a:r>
          </a:p>
          <a:p>
            <a:pPr lvl="1"/>
            <a:r>
              <a:rPr lang="en-GB" sz="2400" dirty="0" smtClean="0"/>
              <a:t>Define or update the plan to take you </a:t>
            </a:r>
            <a:br>
              <a:rPr lang="en-GB" sz="2400" dirty="0" smtClean="0"/>
            </a:br>
            <a:r>
              <a:rPr lang="en-GB" sz="2400" dirty="0" smtClean="0"/>
              <a:t>to the next level</a:t>
            </a:r>
          </a:p>
          <a:p>
            <a:endParaRPr lang="en-GB" dirty="0" smtClean="0"/>
          </a:p>
          <a:p>
            <a:r>
              <a:rPr lang="en-GB" sz="2800" dirty="0" smtClean="0"/>
              <a:t>Activities</a:t>
            </a:r>
          </a:p>
          <a:p>
            <a:pPr lvl="1"/>
            <a:r>
              <a:rPr lang="en-GB" sz="2400" dirty="0" smtClean="0"/>
              <a:t>Determine change schedule</a:t>
            </a:r>
          </a:p>
          <a:p>
            <a:pPr lvl="1"/>
            <a:r>
              <a:rPr lang="en-GB" sz="2400" dirty="0" smtClean="0"/>
              <a:t>Develop/update the roadmap plan</a:t>
            </a:r>
            <a:endParaRPr lang="en-GB" sz="2400" dirty="0"/>
          </a:p>
        </p:txBody>
      </p:sp>
      <p:pic>
        <p:nvPicPr>
          <p:cNvPr id="4" name="Picture 2" descr="https://docs.google.com/drawings/d/sxERWutl0V20uOaIaXvIctw/image?w=565&amp;h=464&amp;rev=1&amp;ac=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1" y="274637"/>
            <a:ext cx="2314186" cy="1896404"/>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http://2.bp.blogspot.com/-gLGyWjaa8IE/VNkGkTQHkFI/AAAAAAAAA_M/NK5f67TEwbo/s1600/woo_schedul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4035" y="3105145"/>
            <a:ext cx="2219903" cy="2219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63091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Implement</a:t>
            </a:r>
            <a:endParaRPr lang="en-GB" dirty="0"/>
          </a:p>
        </p:txBody>
      </p:sp>
      <p:sp>
        <p:nvSpPr>
          <p:cNvPr id="3" name="Content Placeholder 2"/>
          <p:cNvSpPr>
            <a:spLocks noGrp="1"/>
          </p:cNvSpPr>
          <p:nvPr>
            <p:ph idx="1"/>
          </p:nvPr>
        </p:nvSpPr>
        <p:spPr/>
        <p:txBody>
          <a:bodyPr/>
          <a:lstStyle/>
          <a:p>
            <a:r>
              <a:rPr lang="en-GB" sz="2800" dirty="0" smtClean="0"/>
              <a:t>Objective</a:t>
            </a:r>
          </a:p>
          <a:p>
            <a:pPr lvl="1"/>
            <a:r>
              <a:rPr lang="en-GB" sz="2400" dirty="0" smtClean="0"/>
              <a:t>Work the plan</a:t>
            </a:r>
          </a:p>
          <a:p>
            <a:endParaRPr lang="en-GB" dirty="0" smtClean="0"/>
          </a:p>
          <a:p>
            <a:r>
              <a:rPr lang="en-GB" sz="2800" dirty="0" smtClean="0"/>
              <a:t>Activities</a:t>
            </a:r>
          </a:p>
          <a:p>
            <a:pPr lvl="1"/>
            <a:r>
              <a:rPr lang="en-GB" sz="2400" dirty="0" smtClean="0"/>
              <a:t>Implement activities</a:t>
            </a:r>
          </a:p>
        </p:txBody>
      </p:sp>
      <p:pic>
        <p:nvPicPr>
          <p:cNvPr id="4" name="Picture 2" descr="https://docs.google.com/drawings/d/sxERWutl0V20uOaIaXvIctw/image?w=565&amp;h=464&amp;rev=1&amp;ac=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1" y="274637"/>
            <a:ext cx="2314186" cy="1896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31679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Roll-out</a:t>
            </a:r>
            <a:endParaRPr lang="en-GB" dirty="0"/>
          </a:p>
        </p:txBody>
      </p:sp>
      <p:sp>
        <p:nvSpPr>
          <p:cNvPr id="3" name="Content Placeholder 2"/>
          <p:cNvSpPr>
            <a:spLocks noGrp="1"/>
          </p:cNvSpPr>
          <p:nvPr>
            <p:ph idx="1"/>
          </p:nvPr>
        </p:nvSpPr>
        <p:spPr/>
        <p:txBody>
          <a:bodyPr/>
          <a:lstStyle/>
          <a:p>
            <a:r>
              <a:rPr lang="en-GB" sz="2800" dirty="0" smtClean="0"/>
              <a:t>Objective</a:t>
            </a:r>
          </a:p>
          <a:p>
            <a:pPr lvl="1"/>
            <a:r>
              <a:rPr lang="en-GB" sz="2400" dirty="0" smtClean="0"/>
              <a:t>Ensure improvements are available </a:t>
            </a:r>
            <a:br>
              <a:rPr lang="en-GB" sz="2400" dirty="0" smtClean="0"/>
            </a:br>
            <a:r>
              <a:rPr lang="en-GB" sz="2400" dirty="0" smtClean="0"/>
              <a:t>and effectively used</a:t>
            </a:r>
          </a:p>
          <a:p>
            <a:endParaRPr lang="en-GB" dirty="0" smtClean="0"/>
          </a:p>
          <a:p>
            <a:r>
              <a:rPr lang="en-GB" sz="2800" dirty="0" smtClean="0"/>
              <a:t>Activities</a:t>
            </a:r>
          </a:p>
          <a:p>
            <a:pPr lvl="1"/>
            <a:r>
              <a:rPr lang="en-GB" sz="2400" dirty="0" smtClean="0"/>
              <a:t>Evangelize improvements</a:t>
            </a:r>
          </a:p>
          <a:p>
            <a:pPr lvl="1"/>
            <a:r>
              <a:rPr lang="en-GB" sz="2400" dirty="0" smtClean="0"/>
              <a:t>Measure effectiveness</a:t>
            </a:r>
          </a:p>
        </p:txBody>
      </p:sp>
      <p:pic>
        <p:nvPicPr>
          <p:cNvPr id="4" name="Picture 2" descr="https://docs.google.com/drawings/d/sxERWutl0V20uOaIaXvIctw/image?w=565&amp;h=464&amp;rev=1&amp;ac=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1" y="274637"/>
            <a:ext cx="2314186" cy="1896404"/>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Wooden Decks and Walkway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6775" y="3320160"/>
            <a:ext cx="2476500" cy="1809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03835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58590" y="3788228"/>
            <a:ext cx="8086725" cy="1800225"/>
          </a:xfrm>
          <a:prstGeom prst="rect">
            <a:avLst/>
          </a:prstGeom>
        </p:spPr>
      </p:pic>
      <p:sp>
        <p:nvSpPr>
          <p:cNvPr id="3" name="Title 2"/>
          <p:cNvSpPr>
            <a:spLocks noGrp="1"/>
          </p:cNvSpPr>
          <p:nvPr>
            <p:ph type="title"/>
          </p:nvPr>
        </p:nvSpPr>
        <p:spPr/>
        <p:txBody>
          <a:bodyPr/>
          <a:lstStyle/>
          <a:p>
            <a:endParaRPr lang="en-GB"/>
          </a:p>
        </p:txBody>
      </p:sp>
      <p:sp>
        <p:nvSpPr>
          <p:cNvPr id="6" name="Text Placeholder 5"/>
          <p:cNvSpPr>
            <a:spLocks noGrp="1"/>
          </p:cNvSpPr>
          <p:nvPr>
            <p:ph type="body" idx="1"/>
          </p:nvPr>
        </p:nvSpPr>
        <p:spPr/>
        <p:txBody>
          <a:bodyPr/>
          <a:lstStyle/>
          <a:p>
            <a:pPr marL="127000" indent="0" algn="ctr">
              <a:buNone/>
            </a:pPr>
            <a:r>
              <a:rPr lang="en-GB" b="1" i="1" dirty="0" smtClean="0"/>
              <a:t/>
            </a:r>
            <a:br>
              <a:rPr lang="en-GB" b="1" i="1" dirty="0" smtClean="0"/>
            </a:br>
            <a:r>
              <a:rPr lang="en-GB" sz="6000" b="1" i="1" dirty="0" smtClean="0"/>
              <a:t>Governance</a:t>
            </a:r>
            <a:endParaRPr lang="en-GB" sz="6000" b="1" i="1" dirty="0"/>
          </a:p>
          <a:p>
            <a:pPr marL="127000" indent="0" algn="ctr">
              <a:buNone/>
            </a:pPr>
            <a:r>
              <a:rPr lang="en-GB" sz="6000" b="1" dirty="0" smtClean="0"/>
              <a:t>Business Function</a:t>
            </a:r>
          </a:p>
        </p:txBody>
      </p:sp>
      <p:sp>
        <p:nvSpPr>
          <p:cNvPr id="7" name="Oval 6"/>
          <p:cNvSpPr/>
          <p:nvPr/>
        </p:nvSpPr>
        <p:spPr>
          <a:xfrm rot="16200000">
            <a:off x="434345" y="3933417"/>
            <a:ext cx="1958340" cy="150984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6319777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Strategy &amp; Metrics</a:t>
            </a:r>
            <a:endParaRPr lang="en-GB" dirty="0"/>
          </a:p>
        </p:txBody>
      </p:sp>
      <p:sp>
        <p:nvSpPr>
          <p:cNvPr id="3" name="Text Placeholder 2"/>
          <p:cNvSpPr>
            <a:spLocks noGrp="1"/>
          </p:cNvSpPr>
          <p:nvPr>
            <p:ph idx="1"/>
          </p:nvPr>
        </p:nvSpPr>
        <p:spPr/>
        <p:txBody>
          <a:bodyPr/>
          <a:lstStyle/>
          <a:p>
            <a:r>
              <a:rPr lang="en-GB" dirty="0" smtClean="0"/>
              <a:t>Goal is to establish a software assurance framework within an organisation</a:t>
            </a:r>
          </a:p>
          <a:p>
            <a:pPr lvl="1"/>
            <a:r>
              <a:rPr lang="en-GB" sz="2000" dirty="0"/>
              <a:t>	</a:t>
            </a:r>
            <a:r>
              <a:rPr lang="en-GB" sz="2000" dirty="0" smtClean="0"/>
              <a:t>Driver </a:t>
            </a:r>
            <a:r>
              <a:rPr lang="en-GB" sz="2000" dirty="0"/>
              <a:t>for </a:t>
            </a:r>
            <a:r>
              <a:rPr lang="en-GB" sz="2000" dirty="0" smtClean="0"/>
              <a:t>all other OWASP SAMM practices</a:t>
            </a:r>
            <a:endParaRPr lang="en-GB" sz="2000" dirty="0"/>
          </a:p>
          <a:p>
            <a:r>
              <a:rPr lang="en-GB" dirty="0" smtClean="0"/>
              <a:t>Characteristics:</a:t>
            </a:r>
          </a:p>
          <a:p>
            <a:pPr lvl="1"/>
            <a:r>
              <a:rPr lang="en-GB" sz="2000" dirty="0" smtClean="0"/>
              <a:t>	Measurable</a:t>
            </a:r>
            <a:endParaRPr lang="en-GB" sz="2000" dirty="0"/>
          </a:p>
          <a:p>
            <a:pPr lvl="1"/>
            <a:r>
              <a:rPr lang="en-GB" sz="2000" dirty="0" smtClean="0"/>
              <a:t>	Aligned </a:t>
            </a:r>
            <a:r>
              <a:rPr lang="en-GB" sz="2000" dirty="0"/>
              <a:t>with business risk</a:t>
            </a:r>
          </a:p>
          <a:p>
            <a:r>
              <a:rPr lang="en-GB" dirty="0"/>
              <a:t>C</a:t>
            </a:r>
            <a:r>
              <a:rPr lang="en-GB" dirty="0" smtClean="0"/>
              <a:t>ontinuous improvement</a:t>
            </a:r>
          </a:p>
          <a:p>
            <a:endParaRPr lang="en-GB" dirty="0"/>
          </a:p>
          <a:p>
            <a:pPr marL="127000" indent="0">
              <a:buNone/>
            </a:pPr>
            <a:r>
              <a:rPr lang="en-GB" dirty="0" smtClean="0"/>
              <a:t>			</a:t>
            </a:r>
            <a:endParaRPr lang="en-GB" dirty="0"/>
          </a:p>
          <a:p>
            <a:endParaRPr lang="en-GB" dirty="0"/>
          </a:p>
          <a:p>
            <a:endParaRPr lang="en-GB" dirty="0"/>
          </a:p>
        </p:txBody>
      </p:sp>
    </p:spTree>
    <p:extLst>
      <p:ext uri="{BB962C8B-B14F-4D97-AF65-F5344CB8AC3E}">
        <p14:creationId xmlns:p14="http://schemas.microsoft.com/office/powerpoint/2010/main" val="1873389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&amp; Metrics</a:t>
            </a:r>
            <a:endParaRPr lang="nl-BE" dirty="0"/>
          </a:p>
        </p:txBody>
      </p:sp>
      <p:sp>
        <p:nvSpPr>
          <p:cNvPr id="3" name="Text Placeholder 2"/>
          <p:cNvSpPr>
            <a:spLocks noGrp="1"/>
          </p:cNvSpPr>
          <p:nvPr>
            <p:ph type="body" idx="1"/>
          </p:nvPr>
        </p:nvSpPr>
        <p:spPr/>
        <p:txBody>
          <a:bodyPr/>
          <a:lstStyle/>
          <a:p>
            <a:endParaRPr lang="en-GB"/>
          </a:p>
        </p:txBody>
      </p:sp>
      <p:pic>
        <p:nvPicPr>
          <p:cNvPr id="5" name="Picture 4"/>
          <p:cNvPicPr>
            <a:picLocks noChangeAspect="1"/>
          </p:cNvPicPr>
          <p:nvPr/>
        </p:nvPicPr>
        <p:blipFill>
          <a:blip r:embed="rId3"/>
          <a:stretch>
            <a:fillRect/>
          </a:stretch>
        </p:blipFill>
        <p:spPr>
          <a:xfrm>
            <a:off x="1333227" y="1148171"/>
            <a:ext cx="6686550" cy="42481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686850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holistichealtharts.com/images/privacypolicy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5440" y="4732748"/>
            <a:ext cx="2313416" cy="18493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GB" dirty="0" smtClean="0"/>
              <a:t>Policy &amp; Compliance</a:t>
            </a:r>
            <a:endParaRPr lang="en-GB" dirty="0"/>
          </a:p>
        </p:txBody>
      </p:sp>
      <p:sp>
        <p:nvSpPr>
          <p:cNvPr id="3" name="Text Placeholder 2"/>
          <p:cNvSpPr>
            <a:spLocks noGrp="1"/>
          </p:cNvSpPr>
          <p:nvPr>
            <p:ph idx="1"/>
          </p:nvPr>
        </p:nvSpPr>
        <p:spPr/>
        <p:txBody>
          <a:bodyPr/>
          <a:lstStyle/>
          <a:p>
            <a:r>
              <a:rPr lang="en-GB" dirty="0" smtClean="0"/>
              <a:t>Goal is to understand and adhere to legal and regulatory requirements</a:t>
            </a:r>
          </a:p>
          <a:p>
            <a:pPr lvl="1"/>
            <a:r>
              <a:rPr lang="en-GB" sz="2000" dirty="0" smtClean="0"/>
              <a:t>	Internal standards as well as 3</a:t>
            </a:r>
            <a:r>
              <a:rPr lang="en-GB" sz="2000" baseline="30000" dirty="0" smtClean="0"/>
              <a:t>rd</a:t>
            </a:r>
            <a:r>
              <a:rPr lang="en-GB" sz="2000" dirty="0" smtClean="0"/>
              <a:t> party requirements</a:t>
            </a:r>
          </a:p>
          <a:p>
            <a:pPr lvl="1"/>
            <a:r>
              <a:rPr lang="en-GB" sz="2000" dirty="0"/>
              <a:t>	</a:t>
            </a:r>
            <a:r>
              <a:rPr lang="en-GB" sz="2000" dirty="0" smtClean="0"/>
              <a:t>Both Security and Privacy	are </a:t>
            </a:r>
            <a:r>
              <a:rPr lang="en-GB" sz="2000" dirty="0" smtClean="0"/>
              <a:t>important</a:t>
            </a:r>
            <a:endParaRPr lang="en-GB" dirty="0"/>
          </a:p>
          <a:p>
            <a:r>
              <a:rPr lang="en-GB" dirty="0" smtClean="0"/>
              <a:t>Technical standards become more important</a:t>
            </a:r>
          </a:p>
          <a:p>
            <a:pPr lvl="1"/>
            <a:r>
              <a:rPr lang="en-GB" dirty="0"/>
              <a:t>	</a:t>
            </a:r>
            <a:r>
              <a:rPr lang="en-GB" sz="2000" dirty="0"/>
              <a:t>They are an important driver for </a:t>
            </a:r>
            <a:r>
              <a:rPr lang="en-GB" sz="2000" dirty="0" smtClean="0"/>
              <a:t>software </a:t>
            </a:r>
            <a:r>
              <a:rPr lang="en-GB" sz="2000" dirty="0"/>
              <a:t>security </a:t>
            </a:r>
            <a:r>
              <a:rPr lang="en-GB" sz="2000" dirty="0" smtClean="0"/>
              <a:t>requirements</a:t>
            </a:r>
            <a:endParaRPr lang="en-GB" dirty="0"/>
          </a:p>
          <a:p>
            <a:r>
              <a:rPr lang="en-GB" dirty="0"/>
              <a:t>Often a very informal practice in organisations</a:t>
            </a:r>
          </a:p>
          <a:p>
            <a:pPr lvl="2"/>
            <a:endParaRPr lang="en-GB" dirty="0" smtClean="0"/>
          </a:p>
          <a:p>
            <a:pPr lvl="1"/>
            <a:endParaRPr lang="en-GB" dirty="0"/>
          </a:p>
        </p:txBody>
      </p:sp>
    </p:spTree>
    <p:extLst>
      <p:ext uri="{BB962C8B-B14F-4D97-AF65-F5344CB8AC3E}">
        <p14:creationId xmlns:p14="http://schemas.microsoft.com/office/powerpoint/2010/main" val="3992449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&amp; Compliance</a:t>
            </a:r>
            <a:endParaRPr lang="nl-BE" dirty="0"/>
          </a:p>
        </p:txBody>
      </p:sp>
      <p:sp>
        <p:nvSpPr>
          <p:cNvPr id="3" name="Text Placeholder 2"/>
          <p:cNvSpPr>
            <a:spLocks noGrp="1"/>
          </p:cNvSpPr>
          <p:nvPr>
            <p:ph type="body" idx="1"/>
          </p:nvPr>
        </p:nvSpPr>
        <p:spPr/>
        <p:txBody>
          <a:bodyPr/>
          <a:lstStyle/>
          <a:p>
            <a:endParaRPr lang="en-GB"/>
          </a:p>
        </p:txBody>
      </p:sp>
      <p:pic>
        <p:nvPicPr>
          <p:cNvPr id="6" name="Picture 5"/>
          <p:cNvPicPr>
            <a:picLocks noChangeAspect="1"/>
          </p:cNvPicPr>
          <p:nvPr/>
        </p:nvPicPr>
        <p:blipFill>
          <a:blip r:embed="rId2"/>
          <a:stretch>
            <a:fillRect/>
          </a:stretch>
        </p:blipFill>
        <p:spPr>
          <a:xfrm>
            <a:off x="1228725" y="1319212"/>
            <a:ext cx="6686550" cy="42195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65528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About you?	</a:t>
            </a:r>
            <a:endParaRPr lang="en-GB" dirty="0"/>
          </a:p>
        </p:txBody>
      </p:sp>
      <p:sp>
        <p:nvSpPr>
          <p:cNvPr id="3" name="Content Placeholder 2"/>
          <p:cNvSpPr>
            <a:spLocks noGrp="1"/>
          </p:cNvSpPr>
          <p:nvPr>
            <p:ph idx="1"/>
          </p:nvPr>
        </p:nvSpPr>
        <p:spPr/>
        <p:txBody>
          <a:bodyPr/>
          <a:lstStyle/>
          <a:p>
            <a:r>
              <a:rPr lang="en-GB" dirty="0" smtClean="0"/>
              <a:t>SAMM experience?</a:t>
            </a:r>
          </a:p>
          <a:p>
            <a:r>
              <a:rPr lang="en-GB" dirty="0" smtClean="0"/>
              <a:t>Role?</a:t>
            </a:r>
          </a:p>
          <a:p>
            <a:r>
              <a:rPr lang="en-GB" dirty="0" smtClean="0"/>
              <a:t>Specific expectations?</a:t>
            </a:r>
          </a:p>
        </p:txBody>
      </p:sp>
    </p:spTree>
    <p:extLst>
      <p:ext uri="{BB962C8B-B14F-4D97-AF65-F5344CB8AC3E}">
        <p14:creationId xmlns:p14="http://schemas.microsoft.com/office/powerpoint/2010/main" val="1019906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Education &amp; Guidance</a:t>
            </a:r>
            <a:endParaRPr lang="en-GB" dirty="0"/>
          </a:p>
        </p:txBody>
      </p:sp>
      <p:sp>
        <p:nvSpPr>
          <p:cNvPr id="3" name="Text Placeholder 2"/>
          <p:cNvSpPr>
            <a:spLocks noGrp="1"/>
          </p:cNvSpPr>
          <p:nvPr>
            <p:ph idx="1"/>
          </p:nvPr>
        </p:nvSpPr>
        <p:spPr/>
        <p:txBody>
          <a:bodyPr/>
          <a:lstStyle/>
          <a:p>
            <a:r>
              <a:rPr lang="en-GB" sz="2400" dirty="0" smtClean="0"/>
              <a:t>Goal is to disseminate security-oriented information to </a:t>
            </a:r>
            <a:r>
              <a:rPr lang="en-GB" sz="2400" i="1" dirty="0" smtClean="0"/>
              <a:t>all</a:t>
            </a:r>
            <a:r>
              <a:rPr lang="en-GB" sz="2400" dirty="0" smtClean="0"/>
              <a:t> stakeholders involved in the software development lifecycle</a:t>
            </a:r>
          </a:p>
          <a:p>
            <a:pPr lvl="1"/>
            <a:r>
              <a:rPr lang="en-GB" sz="1600" dirty="0" smtClean="0"/>
              <a:t>	</a:t>
            </a:r>
            <a:endParaRPr lang="en-GB" sz="1600" dirty="0"/>
          </a:p>
          <a:p>
            <a:r>
              <a:rPr lang="en-GB" sz="2400" dirty="0" smtClean="0"/>
              <a:t>Security to be integrated in organisation </a:t>
            </a:r>
            <a:r>
              <a:rPr lang="en-GB" sz="2400" b="1" dirty="0" smtClean="0"/>
              <a:t>training </a:t>
            </a:r>
            <a:r>
              <a:rPr lang="en-GB" sz="2400" dirty="0" smtClean="0"/>
              <a:t>curriculum</a:t>
            </a:r>
          </a:p>
          <a:p>
            <a:pPr marL="127000" indent="0">
              <a:buNone/>
            </a:pPr>
            <a:r>
              <a:rPr lang="en-GB" sz="2400" dirty="0"/>
              <a:t>	A once-of effort is not sufficient</a:t>
            </a:r>
          </a:p>
          <a:p>
            <a:pPr marL="127000" indent="0">
              <a:buNone/>
            </a:pPr>
            <a:r>
              <a:rPr lang="en-GB" sz="2400" dirty="0"/>
              <a:t>	Teach a fisherman to </a:t>
            </a:r>
            <a:r>
              <a:rPr lang="en-GB" sz="2400" dirty="0" smtClean="0"/>
              <a:t>fish</a:t>
            </a:r>
          </a:p>
          <a:p>
            <a:endParaRPr lang="en-GB" sz="2400" dirty="0"/>
          </a:p>
          <a:p>
            <a:pPr>
              <a:buFont typeface="+mj-lt"/>
              <a:buAutoNum type="arabicPeriod" startAt="3"/>
            </a:pPr>
            <a:r>
              <a:rPr lang="en-GB" sz="2400" dirty="0" smtClean="0"/>
              <a:t>Work on the organisational habits via security </a:t>
            </a:r>
            <a:r>
              <a:rPr lang="en-GB" sz="2400" b="1" dirty="0" smtClean="0"/>
              <a:t>culture</a:t>
            </a:r>
          </a:p>
          <a:p>
            <a:pPr lvl="2"/>
            <a:r>
              <a:rPr lang="en-GB" sz="1600" dirty="0"/>
              <a:t>Important element of a successful software assurance </a:t>
            </a:r>
            <a:r>
              <a:rPr lang="en-GB" sz="1600" dirty="0" smtClean="0"/>
              <a:t>project</a:t>
            </a:r>
            <a:endParaRPr lang="en-GB" sz="2400" dirty="0"/>
          </a:p>
          <a:p>
            <a:endParaRPr lang="en-GB" sz="2400" dirty="0"/>
          </a:p>
        </p:txBody>
      </p:sp>
    </p:spTree>
    <p:extLst>
      <p:ext uri="{BB962C8B-B14F-4D97-AF65-F5344CB8AC3E}">
        <p14:creationId xmlns:p14="http://schemas.microsoft.com/office/powerpoint/2010/main" val="3992449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Education &amp; Guidance</a:t>
            </a:r>
            <a:endParaRPr lang="nl-BE" dirty="0"/>
          </a:p>
        </p:txBody>
      </p:sp>
      <p:sp>
        <p:nvSpPr>
          <p:cNvPr id="4" name="Text Placeholder 3"/>
          <p:cNvSpPr>
            <a:spLocks noGrp="1"/>
          </p:cNvSpPr>
          <p:nvPr>
            <p:ph type="body" idx="1"/>
          </p:nvPr>
        </p:nvSpPr>
        <p:spPr/>
        <p:txBody>
          <a:bodyPr/>
          <a:lstStyle/>
          <a:p>
            <a:endParaRPr lang="en-GB"/>
          </a:p>
        </p:txBody>
      </p:sp>
      <p:pic>
        <p:nvPicPr>
          <p:cNvPr id="3" name="Picture 2"/>
          <p:cNvPicPr>
            <a:picLocks noChangeAspect="1"/>
          </p:cNvPicPr>
          <p:nvPr/>
        </p:nvPicPr>
        <p:blipFill>
          <a:blip r:embed="rId2"/>
          <a:stretch>
            <a:fillRect/>
          </a:stretch>
        </p:blipFill>
        <p:spPr>
          <a:xfrm>
            <a:off x="1311048" y="929912"/>
            <a:ext cx="6696075" cy="46672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70872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Assessment Exercise</a:t>
            </a:r>
            <a:endParaRPr lang="en-GB" dirty="0"/>
          </a:p>
        </p:txBody>
      </p:sp>
      <p:sp>
        <p:nvSpPr>
          <p:cNvPr id="7" name="Content Placeholder 6"/>
          <p:cNvSpPr>
            <a:spLocks noGrp="1"/>
          </p:cNvSpPr>
          <p:nvPr>
            <p:ph idx="1"/>
          </p:nvPr>
        </p:nvSpPr>
        <p:spPr/>
        <p:txBody>
          <a:bodyPr/>
          <a:lstStyle/>
          <a:p>
            <a:pPr marL="469900" indent="-342900">
              <a:buFont typeface="Arial" panose="020B0604020202020204" pitchFamily="34" charset="0"/>
              <a:buChar char="•"/>
            </a:pPr>
            <a:r>
              <a:rPr lang="en-GB" sz="2400" dirty="0" smtClean="0"/>
              <a:t>Use OWASP SAMM to evaluate the </a:t>
            </a:r>
            <a:br>
              <a:rPr lang="en-GB" sz="2400" dirty="0" smtClean="0"/>
            </a:br>
            <a:r>
              <a:rPr lang="en-GB" sz="2400" dirty="0" smtClean="0"/>
              <a:t>development practices in your own company</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a:t>Focus on </a:t>
            </a:r>
            <a:r>
              <a:rPr lang="en-GB" sz="2400" i="1" dirty="0" smtClean="0"/>
              <a:t>Governance</a:t>
            </a:r>
            <a:r>
              <a:rPr lang="en-GB" sz="2400" dirty="0" smtClean="0"/>
              <a:t> </a:t>
            </a:r>
            <a:r>
              <a:rPr lang="en-GB" sz="2400" dirty="0"/>
              <a:t>Business Function</a:t>
            </a:r>
          </a:p>
          <a:p>
            <a:pPr marL="469900" indent="-342900">
              <a:buFont typeface="Arial" panose="020B0604020202020204" pitchFamily="34" charset="0"/>
              <a:buChar char="•"/>
            </a:pPr>
            <a:endParaRPr lang="en-GB" sz="2400" dirty="0" smtClean="0"/>
          </a:p>
          <a:p>
            <a:pPr marL="469900" indent="-342900">
              <a:buFont typeface="Arial" panose="020B0604020202020204" pitchFamily="34" charset="0"/>
              <a:buChar char="•"/>
            </a:pPr>
            <a:r>
              <a:rPr lang="en-GB" sz="2400" dirty="0" smtClean="0"/>
              <a:t>Applicable to both Waterfall and Agile models</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Using questionnaires (toolbox)</a:t>
            </a:r>
            <a:endParaRPr lang="en-GB" sz="2400" dirty="0"/>
          </a:p>
        </p:txBody>
      </p:sp>
      <p:pic>
        <p:nvPicPr>
          <p:cNvPr id="1026"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1501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Assessment wrap-up</a:t>
            </a:r>
            <a:endParaRPr lang="en-GB" dirty="0"/>
          </a:p>
        </p:txBody>
      </p:sp>
      <p:sp>
        <p:nvSpPr>
          <p:cNvPr id="3" name="Content Placeholder 2"/>
          <p:cNvSpPr>
            <a:spLocks noGrp="1"/>
          </p:cNvSpPr>
          <p:nvPr>
            <p:ph idx="1"/>
          </p:nvPr>
        </p:nvSpPr>
        <p:spPr/>
        <p:txBody>
          <a:bodyPr/>
          <a:lstStyle/>
          <a:p>
            <a:pPr marL="469900" indent="-342900">
              <a:buFont typeface="Arial" panose="020B0604020202020204" pitchFamily="34" charset="0"/>
              <a:buChar char="•"/>
            </a:pPr>
            <a:r>
              <a:rPr lang="en-GB" sz="2400" dirty="0" smtClean="0"/>
              <a:t>What’s your company’s score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What’s the average scores for the group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Any odd ratings ?</a:t>
            </a:r>
            <a:endParaRPr lang="en-GB" sz="2400" dirty="0"/>
          </a:p>
        </p:txBody>
      </p:sp>
      <p:pic>
        <p:nvPicPr>
          <p:cNvPr id="7"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635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28637" y="3787544"/>
            <a:ext cx="8086725" cy="1800225"/>
          </a:xfrm>
          <a:prstGeom prst="rect">
            <a:avLst/>
          </a:prstGeom>
        </p:spPr>
      </p:pic>
      <p:sp>
        <p:nvSpPr>
          <p:cNvPr id="3" name="Title 2"/>
          <p:cNvSpPr>
            <a:spLocks noGrp="1"/>
          </p:cNvSpPr>
          <p:nvPr>
            <p:ph type="title"/>
          </p:nvPr>
        </p:nvSpPr>
        <p:spPr/>
        <p:txBody>
          <a:bodyPr/>
          <a:lstStyle/>
          <a:p>
            <a:endParaRPr lang="en-GB"/>
          </a:p>
        </p:txBody>
      </p:sp>
      <p:sp>
        <p:nvSpPr>
          <p:cNvPr id="6" name="Text Placeholder 5"/>
          <p:cNvSpPr>
            <a:spLocks noGrp="1"/>
          </p:cNvSpPr>
          <p:nvPr>
            <p:ph type="body" idx="1"/>
          </p:nvPr>
        </p:nvSpPr>
        <p:spPr/>
        <p:txBody>
          <a:bodyPr/>
          <a:lstStyle/>
          <a:p>
            <a:pPr marL="127000" indent="0" algn="ctr">
              <a:buNone/>
            </a:pPr>
            <a:r>
              <a:rPr lang="en-GB" b="1" i="1" dirty="0" smtClean="0"/>
              <a:t/>
            </a:r>
            <a:br>
              <a:rPr lang="en-GB" b="1" i="1" dirty="0" smtClean="0"/>
            </a:br>
            <a:r>
              <a:rPr lang="en-GB" sz="6000" b="1" i="1" dirty="0" smtClean="0"/>
              <a:t>Design</a:t>
            </a:r>
            <a:endParaRPr lang="en-GB" sz="6000" b="1" i="1" dirty="0"/>
          </a:p>
          <a:p>
            <a:pPr marL="127000" indent="0" algn="ctr">
              <a:buNone/>
            </a:pPr>
            <a:r>
              <a:rPr lang="en-GB" sz="6000" b="1" dirty="0" smtClean="0"/>
              <a:t>Business Function</a:t>
            </a:r>
          </a:p>
        </p:txBody>
      </p:sp>
      <p:sp>
        <p:nvSpPr>
          <p:cNvPr id="7" name="Oval 6"/>
          <p:cNvSpPr/>
          <p:nvPr/>
        </p:nvSpPr>
        <p:spPr>
          <a:xfrm rot="16200000">
            <a:off x="1949646" y="3933417"/>
            <a:ext cx="1958340" cy="150984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7830032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careeradvisordaily.com/wp-content/uploads/2013/10/dt100912combh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2977" y="4746171"/>
            <a:ext cx="2378526" cy="17838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GB" dirty="0" smtClean="0"/>
              <a:t>Threat Assessment</a:t>
            </a:r>
            <a:endParaRPr lang="en-GB" dirty="0"/>
          </a:p>
        </p:txBody>
      </p:sp>
      <p:sp>
        <p:nvSpPr>
          <p:cNvPr id="3" name="Text Placeholder 2"/>
          <p:cNvSpPr>
            <a:spLocks noGrp="1"/>
          </p:cNvSpPr>
          <p:nvPr>
            <p:ph idx="1"/>
          </p:nvPr>
        </p:nvSpPr>
        <p:spPr/>
        <p:txBody>
          <a:bodyPr/>
          <a:lstStyle/>
          <a:p>
            <a:r>
              <a:rPr lang="en-GB" dirty="0" err="1" smtClean="0"/>
              <a:t>Analyze</a:t>
            </a:r>
            <a:r>
              <a:rPr lang="en-GB" dirty="0" smtClean="0"/>
              <a:t> the risks of the application</a:t>
            </a:r>
          </a:p>
          <a:p>
            <a:pPr lvl="1"/>
            <a:r>
              <a:rPr lang="en-GB" dirty="0"/>
              <a:t>	</a:t>
            </a:r>
            <a:r>
              <a:rPr lang="en-GB" sz="2000" dirty="0"/>
              <a:t>from a business perspective, via </a:t>
            </a:r>
            <a:r>
              <a:rPr lang="en-GB" sz="2000" i="1" dirty="0"/>
              <a:t>risk profiles</a:t>
            </a:r>
          </a:p>
          <a:p>
            <a:pPr lvl="1"/>
            <a:r>
              <a:rPr lang="en-GB" sz="2000" dirty="0"/>
              <a:t>	from a technical perspective, via </a:t>
            </a:r>
            <a:r>
              <a:rPr lang="en-GB" sz="2000" i="1" dirty="0"/>
              <a:t>threat </a:t>
            </a:r>
            <a:r>
              <a:rPr lang="en-GB" sz="2000" i="1" dirty="0" err="1"/>
              <a:t>modeling</a:t>
            </a:r>
            <a:endParaRPr lang="en-GB" sz="2000" i="1" dirty="0"/>
          </a:p>
          <a:p>
            <a:endParaRPr lang="en-GB" dirty="0" smtClean="0"/>
          </a:p>
          <a:p>
            <a:r>
              <a:rPr lang="en-GB" sz="2000" dirty="0" smtClean="0"/>
              <a:t>Threat </a:t>
            </a:r>
            <a:r>
              <a:rPr lang="en-GB" dirty="0" err="1" smtClean="0"/>
              <a:t>modeling</a:t>
            </a:r>
            <a:r>
              <a:rPr lang="en-GB" sz="2000" dirty="0" smtClean="0"/>
              <a:t> is where “the magic” kicks in</a:t>
            </a:r>
          </a:p>
          <a:p>
            <a:pPr lvl="1"/>
            <a:r>
              <a:rPr lang="en-GB" sz="2800" dirty="0"/>
              <a:t>	</a:t>
            </a:r>
            <a:r>
              <a:rPr lang="en-GB" sz="2000" dirty="0"/>
              <a:t>Your imagination is the limit</a:t>
            </a:r>
          </a:p>
          <a:p>
            <a:pPr lvl="1"/>
            <a:endParaRPr lang="en-GB" dirty="0"/>
          </a:p>
          <a:p>
            <a:pPr lvl="1"/>
            <a:endParaRPr lang="en-GB" dirty="0"/>
          </a:p>
        </p:txBody>
      </p:sp>
    </p:spTree>
    <p:extLst>
      <p:ext uri="{BB962C8B-B14F-4D97-AF65-F5344CB8AC3E}">
        <p14:creationId xmlns:p14="http://schemas.microsoft.com/office/powerpoint/2010/main" val="3992449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Threat Assessment</a:t>
            </a:r>
            <a:endParaRPr lang="nl-BE" dirty="0"/>
          </a:p>
        </p:txBody>
      </p:sp>
      <p:sp>
        <p:nvSpPr>
          <p:cNvPr id="4" name="Text Placeholder 3"/>
          <p:cNvSpPr>
            <a:spLocks noGrp="1"/>
          </p:cNvSpPr>
          <p:nvPr>
            <p:ph type="body" idx="1"/>
          </p:nvPr>
        </p:nvSpPr>
        <p:spPr/>
        <p:txBody>
          <a:bodyPr/>
          <a:lstStyle/>
          <a:p>
            <a:endParaRPr lang="en-GB"/>
          </a:p>
        </p:txBody>
      </p:sp>
      <p:pic>
        <p:nvPicPr>
          <p:cNvPr id="6" name="Picture 5"/>
          <p:cNvPicPr>
            <a:picLocks noChangeAspect="1"/>
          </p:cNvPicPr>
          <p:nvPr/>
        </p:nvPicPr>
        <p:blipFill>
          <a:blip r:embed="rId2"/>
          <a:stretch>
            <a:fillRect/>
          </a:stretch>
        </p:blipFill>
        <p:spPr>
          <a:xfrm>
            <a:off x="1223962" y="1538287"/>
            <a:ext cx="6696075" cy="37814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692773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Security Requirements</a:t>
            </a:r>
            <a:endParaRPr lang="en-GB" dirty="0"/>
          </a:p>
        </p:txBody>
      </p:sp>
      <p:sp>
        <p:nvSpPr>
          <p:cNvPr id="3" name="Text Placeholder 2"/>
          <p:cNvSpPr>
            <a:spLocks noGrp="1"/>
          </p:cNvSpPr>
          <p:nvPr>
            <p:ph type="body" idx="1"/>
          </p:nvPr>
        </p:nvSpPr>
        <p:spPr/>
        <p:txBody>
          <a:bodyPr/>
          <a:lstStyle/>
          <a:p>
            <a:r>
              <a:rPr lang="en-GB" dirty="0" smtClean="0"/>
              <a:t>Goal is to make security specification more explicit</a:t>
            </a:r>
          </a:p>
          <a:p>
            <a:pPr lvl="1"/>
            <a:r>
              <a:rPr lang="en-GB" dirty="0" smtClean="0"/>
              <a:t>	</a:t>
            </a:r>
            <a:r>
              <a:rPr lang="en-GB" sz="2000" dirty="0"/>
              <a:t>Turn security into a positively-spaced problem</a:t>
            </a:r>
          </a:p>
          <a:p>
            <a:pPr lvl="1"/>
            <a:endParaRPr lang="en-GB" dirty="0"/>
          </a:p>
          <a:p>
            <a:r>
              <a:rPr lang="en-GB" dirty="0" smtClean="0"/>
              <a:t>Source of security requirements</a:t>
            </a:r>
            <a:r>
              <a:rPr lang="en-GB" dirty="0"/>
              <a:t>	</a:t>
            </a:r>
            <a:endParaRPr lang="en-GB" dirty="0" smtClean="0"/>
          </a:p>
          <a:p>
            <a:pPr marL="800100" lvl="1" indent="-342900">
              <a:buFont typeface="Arial" panose="020B0604020202020204" pitchFamily="34" charset="0"/>
              <a:buChar char="•"/>
            </a:pPr>
            <a:r>
              <a:rPr lang="en-GB" sz="2000" dirty="0"/>
              <a:t>Compliance	</a:t>
            </a:r>
          </a:p>
          <a:p>
            <a:pPr marL="800100" lvl="1" indent="-342900">
              <a:buFont typeface="Arial" panose="020B0604020202020204" pitchFamily="34" charset="0"/>
              <a:buChar char="•"/>
            </a:pPr>
            <a:r>
              <a:rPr lang="en-GB" sz="2000" dirty="0"/>
              <a:t>Standard	</a:t>
            </a:r>
          </a:p>
          <a:p>
            <a:pPr marL="800100" lvl="1" indent="-342900">
              <a:buFont typeface="Arial" panose="020B0604020202020204" pitchFamily="34" charset="0"/>
              <a:buChar char="•"/>
            </a:pPr>
            <a:r>
              <a:rPr lang="en-GB" sz="2000" dirty="0"/>
              <a:t>Functionality</a:t>
            </a:r>
          </a:p>
          <a:p>
            <a:pPr marL="800100" lvl="1" indent="-342900">
              <a:buFont typeface="Arial" panose="020B0604020202020204" pitchFamily="34" charset="0"/>
              <a:buChar char="•"/>
            </a:pPr>
            <a:r>
              <a:rPr lang="en-GB" sz="2000" dirty="0"/>
              <a:t>Quality</a:t>
            </a:r>
          </a:p>
          <a:p>
            <a:endParaRPr lang="en-GB" dirty="0"/>
          </a:p>
          <a:p>
            <a:r>
              <a:rPr lang="en-GB" sz="2000" dirty="0" smtClean="0"/>
              <a:t>Requirements should be specified in a S.M.A.R.T. way</a:t>
            </a:r>
          </a:p>
          <a:p>
            <a:endParaRPr lang="en-GB" dirty="0"/>
          </a:p>
          <a:p>
            <a:r>
              <a:rPr lang="en-GB" sz="2000" dirty="0" smtClean="0"/>
              <a:t>Also look into how </a:t>
            </a:r>
            <a:r>
              <a:rPr lang="en-GB" sz="2000" b="1" dirty="0" smtClean="0"/>
              <a:t>suppliers</a:t>
            </a:r>
            <a:r>
              <a:rPr lang="en-GB" sz="2000" dirty="0" smtClean="0"/>
              <a:t> are dealing with software security</a:t>
            </a:r>
          </a:p>
          <a:p>
            <a:pPr marL="800100" lvl="1" indent="-342900">
              <a:buFont typeface="Arial" panose="020B0604020202020204" pitchFamily="34" charset="0"/>
              <a:buChar char="•"/>
            </a:pPr>
            <a:endParaRPr lang="en-GB" sz="2000" dirty="0"/>
          </a:p>
          <a:p>
            <a:pPr marL="800100" lvl="1" indent="-342900">
              <a:buFont typeface="Arial" panose="020B0604020202020204" pitchFamily="34" charset="0"/>
              <a:buChar char="•"/>
            </a:pPr>
            <a:endParaRPr lang="en-GB" sz="2000" dirty="0"/>
          </a:p>
        </p:txBody>
      </p:sp>
      <p:pic>
        <p:nvPicPr>
          <p:cNvPr id="7170" name="Picture 2" descr="http://1.bp.blogspot.com/-CO-H4r2e9mw/Tzn8tSp97kI/AAAAAAAAAE0/ZSVb8InMjGU/s32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7397" y="2122463"/>
            <a:ext cx="3048000" cy="2152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2449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Requirements</a:t>
            </a:r>
            <a:endParaRPr lang="nl-BE" dirty="0"/>
          </a:p>
        </p:txBody>
      </p:sp>
      <p:sp>
        <p:nvSpPr>
          <p:cNvPr id="4" name="Text Placeholder 3"/>
          <p:cNvSpPr>
            <a:spLocks noGrp="1"/>
          </p:cNvSpPr>
          <p:nvPr>
            <p:ph type="body" idx="1"/>
          </p:nvPr>
        </p:nvSpPr>
        <p:spPr/>
        <p:txBody>
          <a:bodyPr/>
          <a:lstStyle/>
          <a:p>
            <a:endParaRPr lang="en-GB"/>
          </a:p>
        </p:txBody>
      </p:sp>
      <p:pic>
        <p:nvPicPr>
          <p:cNvPr id="3" name="Picture 2"/>
          <p:cNvPicPr>
            <a:picLocks noChangeAspect="1"/>
          </p:cNvPicPr>
          <p:nvPr/>
        </p:nvPicPr>
        <p:blipFill>
          <a:blip r:embed="rId2"/>
          <a:stretch>
            <a:fillRect/>
          </a:stretch>
        </p:blipFill>
        <p:spPr>
          <a:xfrm>
            <a:off x="1219200" y="1538287"/>
            <a:ext cx="6705600" cy="37814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8227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www.itaontario.ca/_/rsrc/1273776607482/security-architecture/cartoon-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6375" y="2720338"/>
            <a:ext cx="2400300" cy="31051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GB" dirty="0" smtClean="0"/>
              <a:t>Secure Architecture</a:t>
            </a:r>
            <a:endParaRPr lang="en-GB" dirty="0"/>
          </a:p>
        </p:txBody>
      </p:sp>
      <p:sp>
        <p:nvSpPr>
          <p:cNvPr id="3" name="Text Placeholder 2"/>
          <p:cNvSpPr>
            <a:spLocks noGrp="1"/>
          </p:cNvSpPr>
          <p:nvPr>
            <p:ph type="body" idx="1"/>
          </p:nvPr>
        </p:nvSpPr>
        <p:spPr/>
        <p:txBody>
          <a:bodyPr/>
          <a:lstStyle/>
          <a:p>
            <a:pPr marL="127000" indent="0">
              <a:buNone/>
            </a:pPr>
            <a:r>
              <a:rPr lang="en-GB" dirty="0" smtClean="0"/>
              <a:t>Secure Architecture is a key practice for security. Poor decisions at this step can have major impact, and are often difficult (or costly) to fix.</a:t>
            </a:r>
          </a:p>
          <a:p>
            <a:pPr lvl="1"/>
            <a:endParaRPr lang="en-GB" dirty="0" smtClean="0"/>
          </a:p>
          <a:p>
            <a:pPr>
              <a:buFont typeface="+mj-lt"/>
              <a:buAutoNum type="arabicPeriod"/>
            </a:pPr>
            <a:r>
              <a:rPr lang="en-GB" dirty="0" smtClean="0"/>
              <a:t>Software Architecture </a:t>
            </a:r>
            <a:r>
              <a:rPr lang="en-GB" b="1" dirty="0" smtClean="0"/>
              <a:t>components</a:t>
            </a:r>
          </a:p>
          <a:p>
            <a:pPr lvl="2"/>
            <a:r>
              <a:rPr lang="en-GB" sz="2000" dirty="0"/>
              <a:t>Ensure that the architecture contains proper</a:t>
            </a:r>
            <a:br>
              <a:rPr lang="en-GB" sz="2000" dirty="0"/>
            </a:br>
            <a:r>
              <a:rPr lang="en-GB" sz="2000" dirty="0"/>
              <a:t>elements to meet the security requirements</a:t>
            </a:r>
          </a:p>
          <a:p>
            <a:endParaRPr lang="en-GB" dirty="0" smtClean="0"/>
          </a:p>
          <a:p>
            <a:r>
              <a:rPr lang="en-GB" dirty="0" smtClean="0"/>
              <a:t> </a:t>
            </a:r>
            <a:r>
              <a:rPr lang="en-GB" b="1" dirty="0" smtClean="0"/>
              <a:t>Supporting Technology</a:t>
            </a:r>
          </a:p>
          <a:p>
            <a:pPr lvl="2"/>
            <a:r>
              <a:rPr lang="en-GB" sz="2000" dirty="0" smtClean="0"/>
              <a:t>Verify </a:t>
            </a:r>
            <a:r>
              <a:rPr lang="en-GB" sz="2000" dirty="0"/>
              <a:t>that development stacks, deployment </a:t>
            </a:r>
            <a:r>
              <a:rPr lang="en-GB" sz="2000" dirty="0" smtClean="0"/>
              <a:t>tools</a:t>
            </a:r>
            <a:br>
              <a:rPr lang="en-GB" sz="2000" dirty="0" smtClean="0"/>
            </a:br>
            <a:r>
              <a:rPr lang="en-GB" sz="2000" dirty="0" smtClean="0"/>
              <a:t>and </a:t>
            </a:r>
            <a:r>
              <a:rPr lang="en-GB" sz="2000" dirty="0"/>
              <a:t>other supporting technology </a:t>
            </a:r>
            <a:r>
              <a:rPr lang="en-GB" sz="2000" dirty="0" smtClean="0"/>
              <a:t>are in-line </a:t>
            </a:r>
            <a:br>
              <a:rPr lang="en-GB" sz="2000" dirty="0" smtClean="0"/>
            </a:br>
            <a:r>
              <a:rPr lang="en-GB" sz="2000" dirty="0" smtClean="0"/>
              <a:t>with security expectations</a:t>
            </a:r>
            <a:endParaRPr lang="en-GB" sz="2000" dirty="0"/>
          </a:p>
        </p:txBody>
      </p:sp>
    </p:spTree>
    <p:extLst>
      <p:ext uri="{BB962C8B-B14F-4D97-AF65-F5344CB8AC3E}">
        <p14:creationId xmlns:p14="http://schemas.microsoft.com/office/powerpoint/2010/main" val="3992449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Chatham House Rule?</a:t>
            </a:r>
          </a:p>
        </p:txBody>
      </p:sp>
      <p:sp>
        <p:nvSpPr>
          <p:cNvPr id="2" name="Text Placeholder 1"/>
          <p:cNvSpPr>
            <a:spLocks noGrp="1"/>
          </p:cNvSpPr>
          <p:nvPr>
            <p:ph idx="1"/>
          </p:nvPr>
        </p:nvSpPr>
        <p:spPr/>
        <p:txBody>
          <a:bodyPr>
            <a:normAutofit/>
          </a:bodyPr>
          <a:lstStyle/>
          <a:p>
            <a:pPr marL="0" indent="0">
              <a:buNone/>
            </a:pPr>
            <a:r>
              <a:rPr lang="en-US" sz="2800" dirty="0"/>
              <a:t>When a meeting, or part thereof, is held under the Chatham House Rule, participants </a:t>
            </a:r>
            <a:r>
              <a:rPr lang="en-US" sz="2800" u="sng" dirty="0">
                <a:solidFill>
                  <a:srgbClr val="006B81"/>
                </a:solidFill>
              </a:rPr>
              <a:t>are free to use the information received</a:t>
            </a:r>
            <a:r>
              <a:rPr lang="en-US" sz="2800" dirty="0"/>
              <a:t>, but </a:t>
            </a:r>
            <a:r>
              <a:rPr lang="en-US" sz="2800" dirty="0">
                <a:solidFill>
                  <a:srgbClr val="EF5F83"/>
                </a:solidFill>
              </a:rPr>
              <a:t>neither the identity nor the affiliation of the speaker</a:t>
            </a:r>
            <a:r>
              <a:rPr lang="en-US" sz="2800" dirty="0"/>
              <a:t>(s), nor that of any other participant, </a:t>
            </a:r>
            <a:r>
              <a:rPr lang="en-US" sz="2800" dirty="0">
                <a:solidFill>
                  <a:srgbClr val="EF5F83"/>
                </a:solidFill>
              </a:rPr>
              <a:t>may be revealed</a:t>
            </a:r>
            <a:r>
              <a:rPr lang="en-US" sz="2800" dirty="0"/>
              <a:t>.</a:t>
            </a:r>
            <a:endParaRPr lang="en-GB" sz="2800" dirty="0"/>
          </a:p>
          <a:p>
            <a:pPr marL="0" indent="0">
              <a:buNone/>
            </a:pPr>
            <a:endParaRPr lang="en-GB" sz="2800" dirty="0"/>
          </a:p>
        </p:txBody>
      </p:sp>
    </p:spTree>
    <p:extLst>
      <p:ext uri="{BB962C8B-B14F-4D97-AF65-F5344CB8AC3E}">
        <p14:creationId xmlns:p14="http://schemas.microsoft.com/office/powerpoint/2010/main" val="1290139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Secure Architecture</a:t>
            </a:r>
            <a:endParaRPr lang="nl-BE" dirty="0"/>
          </a:p>
        </p:txBody>
      </p:sp>
      <p:sp>
        <p:nvSpPr>
          <p:cNvPr id="4" name="Text Placeholder 3"/>
          <p:cNvSpPr>
            <a:spLocks noGrp="1"/>
          </p:cNvSpPr>
          <p:nvPr>
            <p:ph type="body" idx="1"/>
          </p:nvPr>
        </p:nvSpPr>
        <p:spPr/>
        <p:txBody>
          <a:bodyPr/>
          <a:lstStyle/>
          <a:p>
            <a:endParaRPr lang="en-GB"/>
          </a:p>
        </p:txBody>
      </p:sp>
      <p:pic>
        <p:nvPicPr>
          <p:cNvPr id="3" name="Picture 2"/>
          <p:cNvPicPr>
            <a:picLocks noChangeAspect="1"/>
          </p:cNvPicPr>
          <p:nvPr/>
        </p:nvPicPr>
        <p:blipFill>
          <a:blip r:embed="rId2"/>
          <a:stretch>
            <a:fillRect/>
          </a:stretch>
        </p:blipFill>
        <p:spPr>
          <a:xfrm>
            <a:off x="1209675" y="1533525"/>
            <a:ext cx="6724650" cy="37909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521062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Assessment Exercise</a:t>
            </a:r>
            <a:endParaRPr lang="en-GB" dirty="0"/>
          </a:p>
        </p:txBody>
      </p:sp>
      <p:sp>
        <p:nvSpPr>
          <p:cNvPr id="7" name="Content Placeholder 6"/>
          <p:cNvSpPr>
            <a:spLocks noGrp="1"/>
          </p:cNvSpPr>
          <p:nvPr>
            <p:ph idx="1"/>
          </p:nvPr>
        </p:nvSpPr>
        <p:spPr/>
        <p:txBody>
          <a:bodyPr/>
          <a:lstStyle/>
          <a:p>
            <a:pPr marL="469900" indent="-342900">
              <a:buFont typeface="Arial" panose="020B0604020202020204" pitchFamily="34" charset="0"/>
              <a:buChar char="•"/>
            </a:pPr>
            <a:r>
              <a:rPr lang="en-GB" sz="2400" dirty="0" smtClean="0"/>
              <a:t>Use OWASP SAMM to evaluate the </a:t>
            </a:r>
            <a:br>
              <a:rPr lang="en-GB" sz="2400" dirty="0" smtClean="0"/>
            </a:br>
            <a:r>
              <a:rPr lang="en-GB" sz="2400" dirty="0" smtClean="0"/>
              <a:t>development practices in your own company</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Focus on </a:t>
            </a:r>
            <a:r>
              <a:rPr lang="en-GB" sz="2400" i="1" dirty="0" smtClean="0"/>
              <a:t>Design</a:t>
            </a:r>
            <a:r>
              <a:rPr lang="en-GB" sz="2400" dirty="0" smtClean="0"/>
              <a:t> Business Function</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a:t>A</a:t>
            </a:r>
            <a:r>
              <a:rPr lang="en-GB" sz="2400" dirty="0" smtClean="0"/>
              <a:t>pplicable to both Waterfall and Agile models</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Using questionnaires (toolbox)</a:t>
            </a:r>
            <a:endParaRPr lang="en-GB" sz="2400" dirty="0"/>
          </a:p>
        </p:txBody>
      </p:sp>
      <p:pic>
        <p:nvPicPr>
          <p:cNvPr id="1026"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1501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Assessment wrap-up</a:t>
            </a:r>
            <a:endParaRPr lang="en-GB" dirty="0"/>
          </a:p>
        </p:txBody>
      </p:sp>
      <p:sp>
        <p:nvSpPr>
          <p:cNvPr id="3" name="Content Placeholder 2"/>
          <p:cNvSpPr>
            <a:spLocks noGrp="1"/>
          </p:cNvSpPr>
          <p:nvPr>
            <p:ph idx="1"/>
          </p:nvPr>
        </p:nvSpPr>
        <p:spPr/>
        <p:txBody>
          <a:bodyPr/>
          <a:lstStyle/>
          <a:p>
            <a:pPr marL="469900" indent="-342900">
              <a:buFont typeface="Arial" panose="020B0604020202020204" pitchFamily="34" charset="0"/>
              <a:buChar char="•"/>
            </a:pPr>
            <a:r>
              <a:rPr lang="en-GB" sz="2400" dirty="0" smtClean="0"/>
              <a:t>What’s your company’s score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What’s the average scores for the group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Any odd ratings ?</a:t>
            </a:r>
            <a:endParaRPr lang="en-GB" sz="2400" dirty="0"/>
          </a:p>
        </p:txBody>
      </p:sp>
      <p:pic>
        <p:nvPicPr>
          <p:cNvPr id="7"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635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21057" y="3798292"/>
            <a:ext cx="8086725" cy="1800225"/>
          </a:xfrm>
          <a:prstGeom prst="rect">
            <a:avLst/>
          </a:prstGeom>
        </p:spPr>
      </p:pic>
      <p:sp>
        <p:nvSpPr>
          <p:cNvPr id="3" name="Title 2"/>
          <p:cNvSpPr>
            <a:spLocks noGrp="1"/>
          </p:cNvSpPr>
          <p:nvPr>
            <p:ph type="title"/>
          </p:nvPr>
        </p:nvSpPr>
        <p:spPr/>
        <p:txBody>
          <a:bodyPr/>
          <a:lstStyle/>
          <a:p>
            <a:endParaRPr lang="en-GB"/>
          </a:p>
        </p:txBody>
      </p:sp>
      <p:sp>
        <p:nvSpPr>
          <p:cNvPr id="6" name="Text Placeholder 5"/>
          <p:cNvSpPr>
            <a:spLocks noGrp="1"/>
          </p:cNvSpPr>
          <p:nvPr>
            <p:ph type="body" idx="1"/>
          </p:nvPr>
        </p:nvSpPr>
        <p:spPr/>
        <p:txBody>
          <a:bodyPr/>
          <a:lstStyle/>
          <a:p>
            <a:pPr marL="127000" indent="0" algn="ctr">
              <a:buNone/>
            </a:pPr>
            <a:r>
              <a:rPr lang="en-GB" b="1" i="1" dirty="0" smtClean="0"/>
              <a:t/>
            </a:r>
            <a:br>
              <a:rPr lang="en-GB" b="1" i="1" dirty="0" smtClean="0"/>
            </a:br>
            <a:r>
              <a:rPr lang="en-GB" sz="6000" b="1" i="1" dirty="0" smtClean="0"/>
              <a:t>Implementation</a:t>
            </a:r>
            <a:endParaRPr lang="en-GB" sz="6000" b="1" i="1" dirty="0"/>
          </a:p>
          <a:p>
            <a:pPr marL="127000" indent="0" algn="ctr">
              <a:buNone/>
            </a:pPr>
            <a:r>
              <a:rPr lang="en-GB" sz="6000" b="1" dirty="0" smtClean="0"/>
              <a:t>Business Function</a:t>
            </a:r>
          </a:p>
        </p:txBody>
      </p:sp>
      <p:sp>
        <p:nvSpPr>
          <p:cNvPr id="7" name="Oval 6"/>
          <p:cNvSpPr/>
          <p:nvPr/>
        </p:nvSpPr>
        <p:spPr>
          <a:xfrm rot="16200000">
            <a:off x="3473652" y="3933417"/>
            <a:ext cx="1958340" cy="150984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41061204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Secure Build</a:t>
            </a:r>
            <a:endParaRPr lang="en-GB" dirty="0"/>
          </a:p>
        </p:txBody>
      </p:sp>
      <p:sp>
        <p:nvSpPr>
          <p:cNvPr id="3" name="Text Placeholder 2"/>
          <p:cNvSpPr>
            <a:spLocks noGrp="1"/>
          </p:cNvSpPr>
          <p:nvPr>
            <p:ph type="body" idx="1"/>
          </p:nvPr>
        </p:nvSpPr>
        <p:spPr>
          <a:xfrm>
            <a:off x="457200" y="833120"/>
            <a:ext cx="8229600" cy="5431790"/>
          </a:xfrm>
        </p:spPr>
        <p:txBody>
          <a:bodyPr/>
          <a:lstStyle/>
          <a:p>
            <a:pPr marL="127000" indent="0">
              <a:buNone/>
            </a:pPr>
            <a:r>
              <a:rPr lang="en-US" dirty="0" smtClean="0"/>
              <a:t>Secure build focuses on using a reliable production process in order to generate secure software artefacts and to avoid issues being introduced during the process</a:t>
            </a:r>
          </a:p>
          <a:p>
            <a:endParaRPr lang="en-US" dirty="0" smtClean="0"/>
          </a:p>
          <a:p>
            <a:pPr lvl="1"/>
            <a:r>
              <a:rPr lang="en-US" dirty="0"/>
              <a:t>	</a:t>
            </a:r>
            <a:endParaRPr lang="en-US" sz="2000" dirty="0"/>
          </a:p>
        </p:txBody>
      </p:sp>
      <p:sp>
        <p:nvSpPr>
          <p:cNvPr id="10" name="Text Placeholder 2"/>
          <p:cNvSpPr txBox="1">
            <a:spLocks/>
          </p:cNvSpPr>
          <p:nvPr/>
        </p:nvSpPr>
        <p:spPr>
          <a:xfrm>
            <a:off x="457200" y="2129687"/>
            <a:ext cx="4316819" cy="5431790"/>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457200" marR="0" indent="-330200" algn="l" rtl="0">
              <a:lnSpc>
                <a:spcPct val="100000"/>
              </a:lnSpc>
              <a:spcBef>
                <a:spcPts val="640"/>
              </a:spcBef>
              <a:spcAft>
                <a:spcPts val="0"/>
              </a:spcAft>
              <a:buClr>
                <a:schemeClr val="dk1"/>
              </a:buClr>
              <a:buFont typeface="Calibri"/>
              <a:buAutoNum type="arabicPeriod"/>
              <a:defRPr sz="20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560"/>
              </a:spcBef>
              <a:spcAft>
                <a:spcPts val="0"/>
              </a:spcAft>
              <a:buClr>
                <a:schemeClr val="dk1"/>
              </a:buClr>
              <a:buFont typeface="Calibri"/>
              <a:buNone/>
              <a:defRPr sz="2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480"/>
              </a:spcBef>
              <a:spcAft>
                <a:spcPts val="0"/>
              </a:spcAft>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pPr>
              <a:buFont typeface="+mj-lt"/>
              <a:buAutoNum type="arabicPeriod"/>
            </a:pPr>
            <a:r>
              <a:rPr lang="en-US" dirty="0" smtClean="0"/>
              <a:t>An important part is the </a:t>
            </a:r>
            <a:r>
              <a:rPr lang="en-US" b="1" dirty="0" smtClean="0"/>
              <a:t>build process </a:t>
            </a:r>
            <a:r>
              <a:rPr lang="en-US" dirty="0" smtClean="0"/>
              <a:t>itself, where the goal is</a:t>
            </a:r>
          </a:p>
          <a:p>
            <a:pPr lvl="1"/>
            <a:r>
              <a:rPr lang="en-US" sz="2000" dirty="0" smtClean="0"/>
              <a:t>	consistent and repeatable</a:t>
            </a:r>
          </a:p>
          <a:p>
            <a:pPr lvl="1"/>
            <a:r>
              <a:rPr lang="en-US" sz="2000" dirty="0" smtClean="0"/>
              <a:t>	automated</a:t>
            </a:r>
            <a:endParaRPr lang="en-US" dirty="0" smtClean="0"/>
          </a:p>
          <a:p>
            <a:endParaRPr lang="en-US" dirty="0" smtClean="0"/>
          </a:p>
          <a:p>
            <a:r>
              <a:rPr lang="en-US" dirty="0" smtClean="0"/>
              <a:t>A second part focuses on software dependencies or </a:t>
            </a:r>
            <a:r>
              <a:rPr lang="en-US" b="1" dirty="0" smtClean="0"/>
              <a:t>3rd party libraries</a:t>
            </a:r>
            <a:r>
              <a:rPr lang="en-US" dirty="0" smtClean="0"/>
              <a:t>, aka supply chain security.</a:t>
            </a:r>
          </a:p>
          <a:p>
            <a:endParaRPr lang="en-US" dirty="0" smtClean="0"/>
          </a:p>
          <a:p>
            <a:pPr lvl="1"/>
            <a:r>
              <a:rPr lang="en-US" dirty="0" smtClean="0"/>
              <a:t>	</a:t>
            </a:r>
            <a:endParaRPr lang="en-US" sz="2000" dirty="0"/>
          </a:p>
        </p:txBody>
      </p:sp>
      <p:pic>
        <p:nvPicPr>
          <p:cNvPr id="12290" name="Picture 2" descr="Image result for buil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5559" y="2292890"/>
            <a:ext cx="4108079" cy="2719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22283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Secure Build</a:t>
            </a:r>
            <a:endParaRPr lang="nl-BE" dirty="0"/>
          </a:p>
        </p:txBody>
      </p:sp>
      <p:sp>
        <p:nvSpPr>
          <p:cNvPr id="4" name="Text Placeholder 3"/>
          <p:cNvSpPr>
            <a:spLocks noGrp="1"/>
          </p:cNvSpPr>
          <p:nvPr>
            <p:ph type="body" idx="1"/>
          </p:nvPr>
        </p:nvSpPr>
        <p:spPr/>
        <p:txBody>
          <a:bodyPr/>
          <a:lstStyle/>
          <a:p>
            <a:endParaRPr lang="en-GB"/>
          </a:p>
        </p:txBody>
      </p:sp>
      <p:pic>
        <p:nvPicPr>
          <p:cNvPr id="3" name="Picture 2"/>
          <p:cNvPicPr>
            <a:picLocks noChangeAspect="1"/>
          </p:cNvPicPr>
          <p:nvPr/>
        </p:nvPicPr>
        <p:blipFill>
          <a:blip r:embed="rId2"/>
          <a:stretch>
            <a:fillRect/>
          </a:stretch>
        </p:blipFill>
        <p:spPr>
          <a:xfrm>
            <a:off x="1219200" y="1528762"/>
            <a:ext cx="6705600" cy="38004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588578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Secure Deployment</a:t>
            </a:r>
            <a:endParaRPr lang="en-GB" dirty="0"/>
          </a:p>
        </p:txBody>
      </p:sp>
      <p:sp>
        <p:nvSpPr>
          <p:cNvPr id="3" name="Text Placeholder 2"/>
          <p:cNvSpPr>
            <a:spLocks noGrp="1"/>
          </p:cNvSpPr>
          <p:nvPr>
            <p:ph type="body" idx="1"/>
          </p:nvPr>
        </p:nvSpPr>
        <p:spPr/>
        <p:txBody>
          <a:bodyPr/>
          <a:lstStyle/>
          <a:p>
            <a:pPr marL="127000" indent="0">
              <a:buNone/>
            </a:pPr>
            <a:r>
              <a:rPr lang="en-GB" dirty="0"/>
              <a:t>One of the final stages in delivering secure software is ensuring the security and integrity of developed applications are not compromised during their </a:t>
            </a:r>
            <a:r>
              <a:rPr lang="en-GB" dirty="0" smtClean="0"/>
              <a:t>deployment.</a:t>
            </a:r>
            <a:endParaRPr lang="nl-BE" dirty="0"/>
          </a:p>
        </p:txBody>
      </p:sp>
      <p:sp>
        <p:nvSpPr>
          <p:cNvPr id="9" name="Text Placeholder 2"/>
          <p:cNvSpPr txBox="1">
            <a:spLocks/>
          </p:cNvSpPr>
          <p:nvPr/>
        </p:nvSpPr>
        <p:spPr>
          <a:xfrm>
            <a:off x="457200" y="2129687"/>
            <a:ext cx="4316819" cy="5431790"/>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457200" marR="0" indent="-330200" algn="l" rtl="0">
              <a:lnSpc>
                <a:spcPct val="100000"/>
              </a:lnSpc>
              <a:spcBef>
                <a:spcPts val="640"/>
              </a:spcBef>
              <a:spcAft>
                <a:spcPts val="0"/>
              </a:spcAft>
              <a:buClr>
                <a:schemeClr val="dk1"/>
              </a:buClr>
              <a:buFont typeface="Calibri"/>
              <a:buAutoNum type="arabicPeriod"/>
              <a:defRPr sz="20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560"/>
              </a:spcBef>
              <a:spcAft>
                <a:spcPts val="0"/>
              </a:spcAft>
              <a:buClr>
                <a:schemeClr val="dk1"/>
              </a:buClr>
              <a:buFont typeface="Calibri"/>
              <a:buNone/>
              <a:defRPr sz="2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480"/>
              </a:spcBef>
              <a:spcAft>
                <a:spcPts val="0"/>
              </a:spcAft>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pPr>
              <a:buFont typeface="+mj-lt"/>
              <a:buAutoNum type="arabicPeriod"/>
            </a:pPr>
            <a:r>
              <a:rPr lang="en-US" dirty="0" smtClean="0"/>
              <a:t>In the </a:t>
            </a:r>
            <a:r>
              <a:rPr lang="en-US" b="1" dirty="0" smtClean="0"/>
              <a:t>deployment process</a:t>
            </a:r>
            <a:r>
              <a:rPr lang="en-US" dirty="0" smtClean="0"/>
              <a:t>, appropriate protection can a repeatable deployment process, separation of duties, etc.</a:t>
            </a:r>
          </a:p>
          <a:p>
            <a:endParaRPr lang="en-US" dirty="0" smtClean="0"/>
          </a:p>
          <a:p>
            <a:r>
              <a:rPr lang="en-US" dirty="0" smtClean="0"/>
              <a:t>All </a:t>
            </a:r>
            <a:r>
              <a:rPr lang="en-US" b="1" dirty="0" smtClean="0"/>
              <a:t>secrets</a:t>
            </a:r>
            <a:r>
              <a:rPr lang="en-US" dirty="0" smtClean="0"/>
              <a:t> required for the software to run must be properly protected for deployment and during execution. Tools such as password vaults can help to achieve this.</a:t>
            </a:r>
          </a:p>
          <a:p>
            <a:endParaRPr lang="en-US" dirty="0" smtClean="0"/>
          </a:p>
          <a:p>
            <a:pPr lvl="1"/>
            <a:r>
              <a:rPr lang="en-US" dirty="0" smtClean="0"/>
              <a:t>	</a:t>
            </a:r>
            <a:endParaRPr lang="en-US" sz="2000" dirty="0"/>
          </a:p>
        </p:txBody>
      </p:sp>
      <p:pic>
        <p:nvPicPr>
          <p:cNvPr id="13314" name="Picture 2" descr="Image result for deploy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4019" y="2326794"/>
            <a:ext cx="4167962" cy="29644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3569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Secure Deployment</a:t>
            </a:r>
            <a:endParaRPr lang="nl-BE" dirty="0"/>
          </a:p>
        </p:txBody>
      </p:sp>
      <p:sp>
        <p:nvSpPr>
          <p:cNvPr id="4" name="Text Placeholder 3"/>
          <p:cNvSpPr>
            <a:spLocks noGrp="1"/>
          </p:cNvSpPr>
          <p:nvPr>
            <p:ph type="body" idx="1"/>
          </p:nvPr>
        </p:nvSpPr>
        <p:spPr/>
        <p:txBody>
          <a:bodyPr/>
          <a:lstStyle/>
          <a:p>
            <a:endParaRPr lang="en-GB"/>
          </a:p>
        </p:txBody>
      </p:sp>
      <p:pic>
        <p:nvPicPr>
          <p:cNvPr id="6" name="Picture 5"/>
          <p:cNvPicPr>
            <a:picLocks noChangeAspect="1"/>
          </p:cNvPicPr>
          <p:nvPr/>
        </p:nvPicPr>
        <p:blipFill>
          <a:blip r:embed="rId2"/>
          <a:stretch>
            <a:fillRect/>
          </a:stretch>
        </p:blipFill>
        <p:spPr>
          <a:xfrm>
            <a:off x="1200150" y="1519237"/>
            <a:ext cx="6743700" cy="38195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969855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Defect Management</a:t>
            </a:r>
            <a:endParaRPr lang="en-GB" dirty="0"/>
          </a:p>
        </p:txBody>
      </p:sp>
      <p:sp>
        <p:nvSpPr>
          <p:cNvPr id="3" name="Text Placeholder 2"/>
          <p:cNvSpPr>
            <a:spLocks noGrp="1"/>
          </p:cNvSpPr>
          <p:nvPr>
            <p:ph type="body" idx="1"/>
          </p:nvPr>
        </p:nvSpPr>
        <p:spPr>
          <a:xfrm>
            <a:off x="457200" y="833120"/>
            <a:ext cx="8335926" cy="5431790"/>
          </a:xfrm>
        </p:spPr>
        <p:txBody>
          <a:bodyPr/>
          <a:lstStyle/>
          <a:p>
            <a:pPr marL="127000" indent="0">
              <a:buNone/>
            </a:pPr>
            <a:r>
              <a:rPr lang="en-GB" dirty="0"/>
              <a:t>The Defect Management practice focuses on collecting, recording, and analysing software security defects and enriching them with information to drive metrics-based decisions</a:t>
            </a:r>
            <a:r>
              <a:rPr lang="en-GB" dirty="0" smtClean="0"/>
              <a:t>. </a:t>
            </a:r>
            <a:endParaRPr lang="en-GB" dirty="0"/>
          </a:p>
          <a:p>
            <a:pPr marL="127000" indent="0">
              <a:buNone/>
            </a:pPr>
            <a:r>
              <a:rPr lang="en-GB" dirty="0" smtClean="0"/>
              <a:t>It is a central funnel for all defects identified in other security practices.</a:t>
            </a:r>
          </a:p>
          <a:p>
            <a:pPr marL="127000" indent="0">
              <a:buNone/>
            </a:pPr>
            <a:endParaRPr lang="en-US" dirty="0" smtClean="0"/>
          </a:p>
        </p:txBody>
      </p:sp>
      <p:sp>
        <p:nvSpPr>
          <p:cNvPr id="8" name="Text Placeholder 2"/>
          <p:cNvSpPr txBox="1">
            <a:spLocks/>
          </p:cNvSpPr>
          <p:nvPr/>
        </p:nvSpPr>
        <p:spPr>
          <a:xfrm>
            <a:off x="457200" y="2438039"/>
            <a:ext cx="4316819" cy="5431790"/>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457200" marR="0" indent="-330200" algn="l" rtl="0">
              <a:lnSpc>
                <a:spcPct val="100000"/>
              </a:lnSpc>
              <a:spcBef>
                <a:spcPts val="640"/>
              </a:spcBef>
              <a:spcAft>
                <a:spcPts val="0"/>
              </a:spcAft>
              <a:buClr>
                <a:schemeClr val="dk1"/>
              </a:buClr>
              <a:buFont typeface="Calibri"/>
              <a:buAutoNum type="arabicPeriod"/>
              <a:defRPr sz="20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560"/>
              </a:spcBef>
              <a:spcAft>
                <a:spcPts val="0"/>
              </a:spcAft>
              <a:buClr>
                <a:schemeClr val="dk1"/>
              </a:buClr>
              <a:buFont typeface="Calibri"/>
              <a:buNone/>
              <a:defRPr sz="2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480"/>
              </a:spcBef>
              <a:spcAft>
                <a:spcPts val="0"/>
              </a:spcAft>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pPr>
              <a:buFont typeface="+mj-lt"/>
              <a:buAutoNum type="arabicPeriod"/>
            </a:pPr>
            <a:r>
              <a:rPr lang="en-US" dirty="0" smtClean="0"/>
              <a:t>A </a:t>
            </a:r>
            <a:r>
              <a:rPr lang="en-US" b="1" dirty="0" smtClean="0"/>
              <a:t>defect tracking </a:t>
            </a:r>
            <a:r>
              <a:rPr lang="en-US" dirty="0" smtClean="0"/>
              <a:t>solution helps the organization to keep track of identified problems, and to manage them in a controlled manner.</a:t>
            </a:r>
          </a:p>
          <a:p>
            <a:endParaRPr lang="en-US" dirty="0" smtClean="0"/>
          </a:p>
          <a:p>
            <a:r>
              <a:rPr lang="en-US" b="1" dirty="0" smtClean="0"/>
              <a:t>Analysis</a:t>
            </a:r>
            <a:r>
              <a:rPr lang="en-US" dirty="0" smtClean="0"/>
              <a:t> of defects supported by </a:t>
            </a:r>
            <a:r>
              <a:rPr lang="en-US" b="1" dirty="0" smtClean="0"/>
              <a:t>metrics</a:t>
            </a:r>
            <a:r>
              <a:rPr lang="en-US" dirty="0" smtClean="0"/>
              <a:t> can help to increase awareness and guide improvement programs in the organization.</a:t>
            </a:r>
          </a:p>
          <a:p>
            <a:pPr lvl="1"/>
            <a:r>
              <a:rPr lang="en-US" dirty="0" smtClean="0"/>
              <a:t>	</a:t>
            </a:r>
            <a:endParaRPr lang="en-US" sz="2000" dirty="0"/>
          </a:p>
        </p:txBody>
      </p:sp>
      <p:pic>
        <p:nvPicPr>
          <p:cNvPr id="14338" name="Picture 2" descr="Image result for software defe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0956" y="3149600"/>
            <a:ext cx="3385232" cy="190273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7378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Defect Management</a:t>
            </a:r>
            <a:endParaRPr lang="nl-BE" dirty="0"/>
          </a:p>
        </p:txBody>
      </p:sp>
      <p:sp>
        <p:nvSpPr>
          <p:cNvPr id="4" name="Text Placeholder 3"/>
          <p:cNvSpPr>
            <a:spLocks noGrp="1"/>
          </p:cNvSpPr>
          <p:nvPr>
            <p:ph type="body" idx="1"/>
          </p:nvPr>
        </p:nvSpPr>
        <p:spPr/>
        <p:txBody>
          <a:bodyPr/>
          <a:lstStyle/>
          <a:p>
            <a:endParaRPr lang="en-GB"/>
          </a:p>
        </p:txBody>
      </p:sp>
      <p:pic>
        <p:nvPicPr>
          <p:cNvPr id="3" name="Picture 2"/>
          <p:cNvPicPr>
            <a:picLocks noChangeAspect="1"/>
          </p:cNvPicPr>
          <p:nvPr/>
        </p:nvPicPr>
        <p:blipFill>
          <a:blip r:embed="rId2"/>
          <a:stretch>
            <a:fillRect/>
          </a:stretch>
        </p:blipFill>
        <p:spPr>
          <a:xfrm>
            <a:off x="1209675" y="1295400"/>
            <a:ext cx="6724650" cy="42672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234946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a:t>
            </a:r>
            <a:r>
              <a:rPr lang="en-GB" dirty="0" smtClean="0"/>
              <a:t>his training ?</a:t>
            </a:r>
            <a:endParaRPr lang="en-GB" dirty="0"/>
          </a:p>
        </p:txBody>
      </p:sp>
      <p:sp>
        <p:nvSpPr>
          <p:cNvPr id="3" name="Content Placeholder 2"/>
          <p:cNvSpPr>
            <a:spLocks noGrp="1"/>
          </p:cNvSpPr>
          <p:nvPr>
            <p:ph type="body" idx="1"/>
          </p:nvPr>
        </p:nvSpPr>
        <p:spPr/>
        <p:txBody>
          <a:bodyPr/>
          <a:lstStyle/>
          <a:p>
            <a:pPr marL="469900" indent="-342900">
              <a:buFont typeface="Arial" panose="020B0604020202020204" pitchFamily="34" charset="0"/>
              <a:buChar char="•"/>
            </a:pPr>
            <a:r>
              <a:rPr lang="en-GB" sz="2800" dirty="0"/>
              <a:t>H</a:t>
            </a:r>
            <a:r>
              <a:rPr lang="en-GB" sz="2800" dirty="0" smtClean="0"/>
              <a:t>ow </a:t>
            </a:r>
            <a:r>
              <a:rPr lang="en-GB" sz="2800" dirty="0"/>
              <a:t>to apply </a:t>
            </a:r>
            <a:r>
              <a:rPr lang="en-GB" sz="2800" dirty="0" smtClean="0"/>
              <a:t>OWASP SAMM </a:t>
            </a:r>
            <a:r>
              <a:rPr lang="en-GB" sz="2800" dirty="0"/>
              <a:t>in practice</a:t>
            </a:r>
          </a:p>
          <a:p>
            <a:pPr marL="469900" indent="-342900">
              <a:buFont typeface="Arial" panose="020B0604020202020204" pitchFamily="34" charset="0"/>
              <a:buChar char="•"/>
            </a:pPr>
            <a:r>
              <a:rPr lang="en-GB" sz="2800" dirty="0" smtClean="0"/>
              <a:t>Looking </a:t>
            </a:r>
            <a:r>
              <a:rPr lang="en-GB" sz="2800" dirty="0"/>
              <a:t>into different parts from a practical perspective</a:t>
            </a:r>
          </a:p>
          <a:p>
            <a:pPr marL="469900" indent="-342900">
              <a:buFont typeface="Arial" panose="020B0604020202020204" pitchFamily="34" charset="0"/>
              <a:buChar char="•"/>
            </a:pPr>
            <a:r>
              <a:rPr lang="en-GB" sz="2800" dirty="0" smtClean="0"/>
              <a:t>Based </a:t>
            </a:r>
            <a:r>
              <a:rPr lang="en-GB" sz="2800" dirty="0"/>
              <a:t>on the case of your own company</a:t>
            </a:r>
          </a:p>
          <a:p>
            <a:pPr marL="469900" indent="-342900">
              <a:buFont typeface="Arial" panose="020B0604020202020204" pitchFamily="34" charset="0"/>
              <a:buChar char="•"/>
            </a:pPr>
            <a:r>
              <a:rPr lang="en-GB" sz="2800" dirty="0" smtClean="0"/>
              <a:t>Discussing </a:t>
            </a:r>
            <a:r>
              <a:rPr lang="en-GB" sz="2800" dirty="0"/>
              <a:t>some of the challenges that you might </a:t>
            </a:r>
            <a:r>
              <a:rPr lang="en-GB" sz="2800" dirty="0" smtClean="0"/>
              <a:t>face</a:t>
            </a:r>
            <a:endParaRPr lang="en-GB" sz="2800" dirty="0"/>
          </a:p>
          <a:p>
            <a:pPr marL="469900" indent="-342900">
              <a:buFont typeface="Arial" panose="020B0604020202020204" pitchFamily="34" charset="0"/>
              <a:buChar char="•"/>
            </a:pPr>
            <a:r>
              <a:rPr lang="en-GB" sz="2800" dirty="0" smtClean="0"/>
              <a:t>Open </a:t>
            </a:r>
            <a:r>
              <a:rPr lang="en-GB" sz="2800" dirty="0"/>
              <a:t>interaction </a:t>
            </a:r>
            <a:r>
              <a:rPr lang="en-GB" sz="2800" dirty="0" smtClean="0"/>
              <a:t>session</a:t>
            </a:r>
          </a:p>
          <a:p>
            <a:pPr marL="469900" indent="-342900">
              <a:buFont typeface="Arial" panose="020B0604020202020204" pitchFamily="34" charset="0"/>
              <a:buChar char="•"/>
            </a:pPr>
            <a:r>
              <a:rPr lang="en-GB" sz="2800" dirty="0" smtClean="0"/>
              <a:t>SAMM2 – WIP</a:t>
            </a:r>
            <a:endParaRPr lang="en-GB" sz="2800" dirty="0"/>
          </a:p>
          <a:p>
            <a:pPr marL="546100" indent="-342900">
              <a:buFont typeface="Arial" panose="020B0604020202020204" pitchFamily="34" charset="0"/>
              <a:buChar char="•"/>
            </a:pPr>
            <a:endParaRPr lang="en-GB" dirty="0"/>
          </a:p>
        </p:txBody>
      </p:sp>
    </p:spTree>
    <p:extLst>
      <p:ext uri="{BB962C8B-B14F-4D97-AF65-F5344CB8AC3E}">
        <p14:creationId xmlns:p14="http://schemas.microsoft.com/office/powerpoint/2010/main" val="552464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smtClean="0"/>
              <a:t>Assessment Exercise</a:t>
            </a:r>
            <a:endParaRPr lang="en-GB" dirty="0"/>
          </a:p>
        </p:txBody>
      </p:sp>
      <p:sp>
        <p:nvSpPr>
          <p:cNvPr id="7" name="Content Placeholder 6"/>
          <p:cNvSpPr>
            <a:spLocks noGrp="1"/>
          </p:cNvSpPr>
          <p:nvPr>
            <p:ph idx="1"/>
          </p:nvPr>
        </p:nvSpPr>
        <p:spPr/>
        <p:txBody>
          <a:bodyPr/>
          <a:lstStyle/>
          <a:p>
            <a:pPr marL="469900" indent="-342900">
              <a:buFont typeface="Arial" panose="020B0604020202020204" pitchFamily="34" charset="0"/>
              <a:buChar char="•"/>
            </a:pPr>
            <a:r>
              <a:rPr lang="en-GB" sz="2400" smtClean="0"/>
              <a:t>Use OWASP SAMM to evaluate the </a:t>
            </a:r>
            <a:br>
              <a:rPr lang="en-GB" sz="2400" smtClean="0"/>
            </a:br>
            <a:r>
              <a:rPr lang="en-GB" sz="2400" smtClean="0"/>
              <a:t>development practices in your own company</a:t>
            </a:r>
          </a:p>
          <a:p>
            <a:pPr marL="469900" indent="-342900">
              <a:buFont typeface="Arial" panose="020B0604020202020204" pitchFamily="34" charset="0"/>
              <a:buChar char="•"/>
            </a:pPr>
            <a:endParaRPr lang="en-GB" sz="2400" smtClean="0"/>
          </a:p>
          <a:p>
            <a:pPr marL="469900" indent="-342900">
              <a:buFont typeface="Arial" panose="020B0604020202020204" pitchFamily="34" charset="0"/>
              <a:buChar char="•"/>
            </a:pPr>
            <a:r>
              <a:rPr lang="en-GB" sz="2400" smtClean="0"/>
              <a:t>Focus on </a:t>
            </a:r>
            <a:r>
              <a:rPr lang="en-GB" sz="2400" i="1" smtClean="0"/>
              <a:t>Implementation</a:t>
            </a:r>
            <a:r>
              <a:rPr lang="en-GB" sz="2400" smtClean="0"/>
              <a:t> Business Functions</a:t>
            </a:r>
          </a:p>
          <a:p>
            <a:pPr marL="469900" indent="-342900">
              <a:buFont typeface="Arial" panose="020B0604020202020204" pitchFamily="34" charset="0"/>
              <a:buChar char="•"/>
            </a:pPr>
            <a:endParaRPr lang="en-GB" sz="2400" smtClean="0"/>
          </a:p>
          <a:p>
            <a:pPr marL="469900" indent="-342900">
              <a:buFont typeface="Arial" panose="020B0604020202020204" pitchFamily="34" charset="0"/>
              <a:buChar char="•"/>
            </a:pPr>
            <a:r>
              <a:rPr lang="en-GB" sz="2400" smtClean="0"/>
              <a:t>Applicable to both Waterfall and Agile models</a:t>
            </a:r>
          </a:p>
          <a:p>
            <a:pPr marL="469900" indent="-342900">
              <a:buFont typeface="Arial" panose="020B0604020202020204" pitchFamily="34" charset="0"/>
              <a:buChar char="•"/>
            </a:pPr>
            <a:endParaRPr lang="en-GB" sz="2400" smtClean="0"/>
          </a:p>
          <a:p>
            <a:pPr marL="469900" indent="-342900">
              <a:buFont typeface="Arial" panose="020B0604020202020204" pitchFamily="34" charset="0"/>
              <a:buChar char="•"/>
            </a:pPr>
            <a:r>
              <a:rPr lang="en-GB" sz="2400" smtClean="0"/>
              <a:t>Using questionnaires (toolbox)</a:t>
            </a:r>
            <a:endParaRPr lang="en-GB" sz="2400" dirty="0"/>
          </a:p>
        </p:txBody>
      </p:sp>
      <p:pic>
        <p:nvPicPr>
          <p:cNvPr id="1026"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81436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Assessment wrap-up</a:t>
            </a:r>
            <a:endParaRPr lang="en-GB" dirty="0"/>
          </a:p>
        </p:txBody>
      </p:sp>
      <p:sp>
        <p:nvSpPr>
          <p:cNvPr id="3" name="Content Placeholder 2"/>
          <p:cNvSpPr>
            <a:spLocks noGrp="1"/>
          </p:cNvSpPr>
          <p:nvPr>
            <p:ph idx="1"/>
          </p:nvPr>
        </p:nvSpPr>
        <p:spPr/>
        <p:txBody>
          <a:bodyPr/>
          <a:lstStyle/>
          <a:p>
            <a:pPr marL="469900" indent="-342900">
              <a:buFont typeface="Arial" panose="020B0604020202020204" pitchFamily="34" charset="0"/>
              <a:buChar char="•"/>
            </a:pPr>
            <a:r>
              <a:rPr lang="en-GB" sz="2400" dirty="0" smtClean="0"/>
              <a:t>What’s your company’s score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What’s the average scores for the group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Any odd ratings ?</a:t>
            </a:r>
            <a:endParaRPr lang="en-GB" sz="2400" dirty="0"/>
          </a:p>
        </p:txBody>
      </p:sp>
      <p:pic>
        <p:nvPicPr>
          <p:cNvPr id="7"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4664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28637" y="3787540"/>
            <a:ext cx="8086725" cy="1800225"/>
          </a:xfrm>
          <a:prstGeom prst="rect">
            <a:avLst/>
          </a:prstGeom>
        </p:spPr>
      </p:pic>
      <p:sp>
        <p:nvSpPr>
          <p:cNvPr id="3" name="Title 2"/>
          <p:cNvSpPr>
            <a:spLocks noGrp="1"/>
          </p:cNvSpPr>
          <p:nvPr>
            <p:ph type="title"/>
          </p:nvPr>
        </p:nvSpPr>
        <p:spPr/>
        <p:txBody>
          <a:bodyPr/>
          <a:lstStyle/>
          <a:p>
            <a:endParaRPr lang="en-GB"/>
          </a:p>
        </p:txBody>
      </p:sp>
      <p:sp>
        <p:nvSpPr>
          <p:cNvPr id="6" name="Text Placeholder 5"/>
          <p:cNvSpPr>
            <a:spLocks noGrp="1"/>
          </p:cNvSpPr>
          <p:nvPr>
            <p:ph type="body" idx="1"/>
          </p:nvPr>
        </p:nvSpPr>
        <p:spPr/>
        <p:txBody>
          <a:bodyPr/>
          <a:lstStyle/>
          <a:p>
            <a:pPr marL="127000" indent="0" algn="ctr">
              <a:buNone/>
            </a:pPr>
            <a:r>
              <a:rPr lang="en-GB" b="1" i="1" dirty="0" smtClean="0"/>
              <a:t/>
            </a:r>
            <a:br>
              <a:rPr lang="en-GB" b="1" i="1" dirty="0" smtClean="0"/>
            </a:br>
            <a:r>
              <a:rPr lang="en-GB" sz="6000" b="1" i="1" dirty="0" smtClean="0"/>
              <a:t>Verification</a:t>
            </a:r>
            <a:endParaRPr lang="en-GB" sz="6000" b="1" i="1" dirty="0"/>
          </a:p>
          <a:p>
            <a:pPr marL="127000" indent="0" algn="ctr">
              <a:buNone/>
            </a:pPr>
            <a:r>
              <a:rPr lang="en-GB" sz="6000" b="1" dirty="0" smtClean="0"/>
              <a:t>Business Function</a:t>
            </a:r>
          </a:p>
        </p:txBody>
      </p:sp>
      <p:sp>
        <p:nvSpPr>
          <p:cNvPr id="7" name="Oval 6"/>
          <p:cNvSpPr/>
          <p:nvPr/>
        </p:nvSpPr>
        <p:spPr>
          <a:xfrm rot="16200000">
            <a:off x="5202052" y="3933417"/>
            <a:ext cx="1958340" cy="150984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252482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Architecture Assessment</a:t>
            </a:r>
            <a:endParaRPr lang="en-GB" dirty="0"/>
          </a:p>
        </p:txBody>
      </p:sp>
      <p:sp>
        <p:nvSpPr>
          <p:cNvPr id="3" name="Text Placeholder 2"/>
          <p:cNvSpPr>
            <a:spLocks noGrp="1"/>
          </p:cNvSpPr>
          <p:nvPr>
            <p:ph idx="1"/>
          </p:nvPr>
        </p:nvSpPr>
        <p:spPr/>
        <p:txBody>
          <a:bodyPr/>
          <a:lstStyle/>
          <a:p>
            <a:r>
              <a:rPr lang="en-US" dirty="0" smtClean="0"/>
              <a:t>Verify whether the meets </a:t>
            </a:r>
            <a:r>
              <a:rPr lang="en-US" b="1" dirty="0" smtClean="0"/>
              <a:t>security</a:t>
            </a:r>
            <a:r>
              <a:rPr lang="en-US" dirty="0" smtClean="0"/>
              <a:t> and </a:t>
            </a:r>
            <a:r>
              <a:rPr lang="en-US" b="1" dirty="0" smtClean="0"/>
              <a:t>compliance</a:t>
            </a:r>
            <a:r>
              <a:rPr lang="en-US" dirty="0" smtClean="0"/>
              <a:t> requirements</a:t>
            </a:r>
          </a:p>
          <a:p>
            <a:endParaRPr lang="en-US" dirty="0" smtClean="0"/>
          </a:p>
          <a:p>
            <a:r>
              <a:rPr lang="en-US" dirty="0" smtClean="0"/>
              <a:t>Covers both software and supporting infrastructure</a:t>
            </a:r>
          </a:p>
          <a:p>
            <a:endParaRPr lang="en-US" dirty="0" smtClean="0"/>
          </a:p>
          <a:p>
            <a:r>
              <a:rPr lang="en-US" dirty="0" smtClean="0"/>
              <a:t>Rigorous </a:t>
            </a:r>
            <a:r>
              <a:rPr lang="en-US" dirty="0"/>
              <a:t>inspection </a:t>
            </a:r>
            <a:r>
              <a:rPr lang="en-US" dirty="0" smtClean="0"/>
              <a:t>of data </a:t>
            </a:r>
            <a:r>
              <a:rPr lang="en-US" dirty="0" smtClean="0"/>
              <a:t/>
            </a:r>
            <a:br>
              <a:rPr lang="en-US" dirty="0" smtClean="0"/>
            </a:br>
            <a:r>
              <a:rPr lang="en-US" dirty="0" smtClean="0"/>
              <a:t>flows </a:t>
            </a:r>
            <a:r>
              <a:rPr lang="en-US" dirty="0" smtClean="0"/>
              <a:t>&amp; security mechanisms</a:t>
            </a:r>
          </a:p>
        </p:txBody>
      </p:sp>
      <p:pic>
        <p:nvPicPr>
          <p:cNvPr id="7170" name="Picture 2" descr="Image result for software architecture revie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2888" y="4412342"/>
            <a:ext cx="2950788" cy="2213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41013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 Assessment</a:t>
            </a:r>
            <a:endParaRPr lang="nl-BE" dirty="0"/>
          </a:p>
        </p:txBody>
      </p:sp>
      <p:sp>
        <p:nvSpPr>
          <p:cNvPr id="4" name="Text Placeholder 3"/>
          <p:cNvSpPr>
            <a:spLocks noGrp="1"/>
          </p:cNvSpPr>
          <p:nvPr>
            <p:ph type="body" idx="1"/>
          </p:nvPr>
        </p:nvSpPr>
        <p:spPr/>
        <p:txBody>
          <a:bodyPr/>
          <a:lstStyle/>
          <a:p>
            <a:endParaRPr lang="en-GB"/>
          </a:p>
        </p:txBody>
      </p:sp>
      <p:pic>
        <p:nvPicPr>
          <p:cNvPr id="6" name="Picture 5"/>
          <p:cNvPicPr>
            <a:picLocks noChangeAspect="1"/>
          </p:cNvPicPr>
          <p:nvPr/>
        </p:nvPicPr>
        <p:blipFill>
          <a:blip r:embed="rId2"/>
          <a:stretch>
            <a:fillRect/>
          </a:stretch>
        </p:blipFill>
        <p:spPr>
          <a:xfrm>
            <a:off x="1219200" y="962025"/>
            <a:ext cx="6705600" cy="49339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942638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Requirements Testing</a:t>
            </a:r>
            <a:endParaRPr lang="en-GB" dirty="0"/>
          </a:p>
        </p:txBody>
      </p:sp>
      <p:sp>
        <p:nvSpPr>
          <p:cNvPr id="3" name="Text Placeholder 2"/>
          <p:cNvSpPr>
            <a:spLocks noGrp="1"/>
          </p:cNvSpPr>
          <p:nvPr>
            <p:ph type="body" idx="1"/>
          </p:nvPr>
        </p:nvSpPr>
        <p:spPr/>
        <p:txBody>
          <a:bodyPr/>
          <a:lstStyle/>
          <a:p>
            <a:pPr marL="127000" indent="0">
              <a:buNone/>
            </a:pPr>
            <a:r>
              <a:rPr lang="en-GB" b="1" dirty="0" smtClean="0">
                <a:solidFill>
                  <a:schemeClr val="accent3">
                    <a:lumMod val="50000"/>
                  </a:schemeClr>
                </a:solidFill>
              </a:rPr>
              <a:t>First perspective for testing: test the software according to the requirements</a:t>
            </a:r>
          </a:p>
          <a:p>
            <a:r>
              <a:rPr lang="en-GB" dirty="0" smtClean="0"/>
              <a:t>Conduct </a:t>
            </a:r>
            <a:r>
              <a:rPr lang="en-GB" dirty="0"/>
              <a:t>positive and negative security tests to verify that the software operates as </a:t>
            </a:r>
            <a:r>
              <a:rPr lang="en-GB" dirty="0" smtClean="0"/>
              <a:t>specified.</a:t>
            </a:r>
          </a:p>
          <a:p>
            <a:pPr lvl="2"/>
            <a:r>
              <a:rPr lang="en-GB" sz="2000" dirty="0"/>
              <a:t>From the </a:t>
            </a:r>
            <a:r>
              <a:rPr lang="en-GB" sz="2000" b="1" dirty="0"/>
              <a:t>known security requirements</a:t>
            </a:r>
            <a:r>
              <a:rPr lang="en-GB" sz="2000" dirty="0"/>
              <a:t>, identify and implement a set of security test cases to check the software for correct functionality. </a:t>
            </a:r>
          </a:p>
          <a:p>
            <a:pPr lvl="2"/>
            <a:r>
              <a:rPr lang="en-GB" sz="2000" dirty="0"/>
              <a:t>Use </a:t>
            </a:r>
            <a:r>
              <a:rPr lang="en-GB" sz="2000" b="1" dirty="0"/>
              <a:t>abuse testing </a:t>
            </a:r>
            <a:r>
              <a:rPr lang="en-GB" sz="2000" dirty="0"/>
              <a:t>for an application to run concrete security tests that directly or indirectly exploit identified abuse scenarios. </a:t>
            </a:r>
          </a:p>
          <a:p>
            <a:r>
              <a:rPr lang="en-GB" dirty="0" smtClean="0"/>
              <a:t>Automate security testing (for each release) via security test automation and automated regression testing</a:t>
            </a:r>
            <a:endParaRPr lang="nl-BE" dirty="0"/>
          </a:p>
        </p:txBody>
      </p:sp>
      <p:pic>
        <p:nvPicPr>
          <p:cNvPr id="9218" name="Picture 2" descr="Image result for dilbert requirements test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4800" y="4617635"/>
            <a:ext cx="5293831" cy="1647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58464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Testing</a:t>
            </a:r>
            <a:endParaRPr lang="nl-BE" dirty="0"/>
          </a:p>
        </p:txBody>
      </p:sp>
      <p:sp>
        <p:nvSpPr>
          <p:cNvPr id="4" name="Text Placeholder 3"/>
          <p:cNvSpPr>
            <a:spLocks noGrp="1"/>
          </p:cNvSpPr>
          <p:nvPr>
            <p:ph type="body" idx="1"/>
          </p:nvPr>
        </p:nvSpPr>
        <p:spPr/>
        <p:txBody>
          <a:bodyPr/>
          <a:lstStyle/>
          <a:p>
            <a:endParaRPr lang="en-GB"/>
          </a:p>
        </p:txBody>
      </p:sp>
      <p:pic>
        <p:nvPicPr>
          <p:cNvPr id="3" name="Picture 2"/>
          <p:cNvPicPr>
            <a:picLocks noChangeAspect="1"/>
          </p:cNvPicPr>
          <p:nvPr/>
        </p:nvPicPr>
        <p:blipFill>
          <a:blip r:embed="rId2"/>
          <a:stretch>
            <a:fillRect/>
          </a:stretch>
        </p:blipFill>
        <p:spPr>
          <a:xfrm>
            <a:off x="1209675" y="1652587"/>
            <a:ext cx="6724650" cy="35528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328112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Security Testing</a:t>
            </a:r>
            <a:endParaRPr lang="en-GB" dirty="0"/>
          </a:p>
        </p:txBody>
      </p:sp>
      <p:sp>
        <p:nvSpPr>
          <p:cNvPr id="3" name="Text Placeholder 2"/>
          <p:cNvSpPr>
            <a:spLocks noGrp="1"/>
          </p:cNvSpPr>
          <p:nvPr>
            <p:ph type="body" idx="1"/>
          </p:nvPr>
        </p:nvSpPr>
        <p:spPr>
          <a:xfrm>
            <a:off x="457200" y="833120"/>
            <a:ext cx="8463516" cy="5431790"/>
          </a:xfrm>
        </p:spPr>
        <p:txBody>
          <a:bodyPr/>
          <a:lstStyle/>
          <a:p>
            <a:pPr marL="127000" indent="0">
              <a:buNone/>
            </a:pPr>
            <a:r>
              <a:rPr lang="en-GB" b="1" dirty="0" smtClean="0">
                <a:solidFill>
                  <a:schemeClr val="accent3">
                    <a:lumMod val="50000"/>
                  </a:schemeClr>
                </a:solidFill>
              </a:rPr>
              <a:t>Second </a:t>
            </a:r>
            <a:r>
              <a:rPr lang="en-GB" b="1" dirty="0">
                <a:solidFill>
                  <a:schemeClr val="accent3">
                    <a:lumMod val="50000"/>
                  </a:schemeClr>
                </a:solidFill>
              </a:rPr>
              <a:t>perspective for testing: test the software according to </a:t>
            </a:r>
            <a:r>
              <a:rPr lang="en-GB" b="1" dirty="0" smtClean="0">
                <a:solidFill>
                  <a:schemeClr val="accent3">
                    <a:lumMod val="50000"/>
                  </a:schemeClr>
                </a:solidFill>
              </a:rPr>
              <a:t>security best practices</a:t>
            </a:r>
            <a:endParaRPr lang="en-US" b="1" dirty="0" smtClean="0"/>
          </a:p>
          <a:p>
            <a:pPr marL="469900" indent="-342900">
              <a:buFont typeface="Arial" panose="020B0604020202020204" pitchFamily="34" charset="0"/>
              <a:buChar char="•"/>
            </a:pPr>
            <a:r>
              <a:rPr lang="en-US" dirty="0" smtClean="0"/>
              <a:t>This is where the typical SAST/DAST/IAST takes place</a:t>
            </a:r>
          </a:p>
          <a:p>
            <a:pPr marL="469900" indent="-342900">
              <a:buFont typeface="Arial" panose="020B0604020202020204" pitchFamily="34" charset="0"/>
              <a:buChar char="•"/>
            </a:pPr>
            <a:r>
              <a:rPr lang="en-US" dirty="0" smtClean="0"/>
              <a:t>Manual testing can achieve more intelligent and intricate verification</a:t>
            </a:r>
          </a:p>
          <a:p>
            <a:pPr marL="469900" indent="-342900">
              <a:buFont typeface="Arial" panose="020B0604020202020204" pitchFamily="34" charset="0"/>
              <a:buChar char="•"/>
            </a:pPr>
            <a:r>
              <a:rPr lang="en-US" dirty="0" smtClean="0"/>
              <a:t>Detected </a:t>
            </a:r>
            <a:r>
              <a:rPr lang="en-US" dirty="0"/>
              <a:t>defects </a:t>
            </a:r>
            <a:r>
              <a:rPr lang="en-US" dirty="0" smtClean="0"/>
              <a:t>will require validation, risk analysis &amp; recommendations to fix</a:t>
            </a:r>
          </a:p>
        </p:txBody>
      </p:sp>
      <p:pic>
        <p:nvPicPr>
          <p:cNvPr id="8" name="Picture 7"/>
          <p:cNvPicPr>
            <a:picLocks noChangeAspect="1"/>
          </p:cNvPicPr>
          <p:nvPr/>
        </p:nvPicPr>
        <p:blipFill rotWithShape="1">
          <a:blip r:embed="rId3"/>
          <a:srcRect b="27746"/>
          <a:stretch/>
        </p:blipFill>
        <p:spPr>
          <a:xfrm>
            <a:off x="860027" y="3549015"/>
            <a:ext cx="2493818" cy="23709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4" name="Table 3"/>
          <p:cNvGraphicFramePr>
            <a:graphicFrameLocks noGrp="1"/>
          </p:cNvGraphicFramePr>
          <p:nvPr>
            <p:extLst>
              <p:ext uri="{D42A27DB-BD31-4B8C-83A1-F6EECF244321}">
                <p14:modId xmlns:p14="http://schemas.microsoft.com/office/powerpoint/2010/main" val="3823151875"/>
              </p:ext>
            </p:extLst>
          </p:nvPr>
        </p:nvGraphicFramePr>
        <p:xfrm>
          <a:off x="3574782" y="2992755"/>
          <a:ext cx="4965507" cy="1112520"/>
        </p:xfrm>
        <a:graphic>
          <a:graphicData uri="http://schemas.openxmlformats.org/drawingml/2006/table">
            <a:tbl>
              <a:tblPr firstRow="1" bandRow="1">
                <a:tableStyleId>{775DCB02-9BB8-47FD-8907-85C794F793BA}</a:tableStyleId>
              </a:tblPr>
              <a:tblGrid>
                <a:gridCol w="1655169">
                  <a:extLst>
                    <a:ext uri="{9D8B030D-6E8A-4147-A177-3AD203B41FA5}">
                      <a16:colId xmlns="" xmlns:a16="http://schemas.microsoft.com/office/drawing/2014/main" val="888698783"/>
                    </a:ext>
                  </a:extLst>
                </a:gridCol>
                <a:gridCol w="1655169">
                  <a:extLst>
                    <a:ext uri="{9D8B030D-6E8A-4147-A177-3AD203B41FA5}">
                      <a16:colId xmlns="" xmlns:a16="http://schemas.microsoft.com/office/drawing/2014/main" val="2061545979"/>
                    </a:ext>
                  </a:extLst>
                </a:gridCol>
                <a:gridCol w="1655169">
                  <a:extLst>
                    <a:ext uri="{9D8B030D-6E8A-4147-A177-3AD203B41FA5}">
                      <a16:colId xmlns="" xmlns:a16="http://schemas.microsoft.com/office/drawing/2014/main" val="2877130605"/>
                    </a:ext>
                  </a:extLst>
                </a:gridCol>
              </a:tblGrid>
              <a:tr h="370840">
                <a:tc>
                  <a:txBody>
                    <a:bodyPr/>
                    <a:lstStyle/>
                    <a:p>
                      <a:endParaRPr lang="nl-BE" dirty="0"/>
                    </a:p>
                  </a:txBody>
                  <a:tcPr/>
                </a:tc>
                <a:tc>
                  <a:txBody>
                    <a:bodyPr/>
                    <a:lstStyle/>
                    <a:p>
                      <a:r>
                        <a:rPr lang="nl-BE" dirty="0" smtClean="0"/>
                        <a:t>Manual</a:t>
                      </a:r>
                      <a:endParaRPr lang="nl-BE" dirty="0"/>
                    </a:p>
                  </a:txBody>
                  <a:tcPr/>
                </a:tc>
                <a:tc>
                  <a:txBody>
                    <a:bodyPr/>
                    <a:lstStyle/>
                    <a:p>
                      <a:r>
                        <a:rPr lang="nl-BE" dirty="0" smtClean="0"/>
                        <a:t>Automated</a:t>
                      </a:r>
                      <a:endParaRPr lang="nl-BE" dirty="0"/>
                    </a:p>
                  </a:txBody>
                  <a:tcPr/>
                </a:tc>
                <a:extLst>
                  <a:ext uri="{0D108BD9-81ED-4DB2-BD59-A6C34878D82A}">
                    <a16:rowId xmlns="" xmlns:a16="http://schemas.microsoft.com/office/drawing/2014/main" val="731740067"/>
                  </a:ext>
                </a:extLst>
              </a:tr>
              <a:tr h="370840">
                <a:tc>
                  <a:txBody>
                    <a:bodyPr/>
                    <a:lstStyle/>
                    <a:p>
                      <a:r>
                        <a:rPr lang="nl-BE" dirty="0" smtClean="0"/>
                        <a:t>Source Code</a:t>
                      </a:r>
                      <a:endParaRPr lang="nl-BE" dirty="0"/>
                    </a:p>
                  </a:txBody>
                  <a:tcPr/>
                </a:tc>
                <a:tc>
                  <a:txBody>
                    <a:bodyPr/>
                    <a:lstStyle/>
                    <a:p>
                      <a:endParaRPr lang="nl-BE" dirty="0"/>
                    </a:p>
                  </a:txBody>
                  <a:tcPr/>
                </a:tc>
                <a:tc>
                  <a:txBody>
                    <a:bodyPr/>
                    <a:lstStyle/>
                    <a:p>
                      <a:endParaRPr lang="nl-BE"/>
                    </a:p>
                  </a:txBody>
                  <a:tcPr/>
                </a:tc>
                <a:extLst>
                  <a:ext uri="{0D108BD9-81ED-4DB2-BD59-A6C34878D82A}">
                    <a16:rowId xmlns="" xmlns:a16="http://schemas.microsoft.com/office/drawing/2014/main" val="471914374"/>
                  </a:ext>
                </a:extLst>
              </a:tr>
              <a:tr h="370840">
                <a:tc>
                  <a:txBody>
                    <a:bodyPr/>
                    <a:lstStyle/>
                    <a:p>
                      <a:r>
                        <a:rPr lang="nl-BE" dirty="0" smtClean="0"/>
                        <a:t>Dynamic behavior</a:t>
                      </a:r>
                      <a:endParaRPr lang="nl-BE" dirty="0"/>
                    </a:p>
                  </a:txBody>
                  <a:tcPr/>
                </a:tc>
                <a:tc>
                  <a:txBody>
                    <a:bodyPr/>
                    <a:lstStyle/>
                    <a:p>
                      <a:endParaRPr lang="nl-BE" dirty="0"/>
                    </a:p>
                  </a:txBody>
                  <a:tcPr/>
                </a:tc>
                <a:tc>
                  <a:txBody>
                    <a:bodyPr/>
                    <a:lstStyle/>
                    <a:p>
                      <a:endParaRPr lang="nl-BE" dirty="0"/>
                    </a:p>
                  </a:txBody>
                  <a:tcPr/>
                </a:tc>
                <a:extLst>
                  <a:ext uri="{0D108BD9-81ED-4DB2-BD59-A6C34878D82A}">
                    <a16:rowId xmlns="" xmlns:a16="http://schemas.microsoft.com/office/drawing/2014/main" val="2824732033"/>
                  </a:ext>
                </a:extLst>
              </a:tr>
            </a:tbl>
          </a:graphicData>
        </a:graphic>
      </p:graphicFrame>
    </p:spTree>
    <p:extLst>
      <p:ext uri="{BB962C8B-B14F-4D97-AF65-F5344CB8AC3E}">
        <p14:creationId xmlns:p14="http://schemas.microsoft.com/office/powerpoint/2010/main" val="4066367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Testing</a:t>
            </a:r>
            <a:endParaRPr lang="nl-BE" dirty="0"/>
          </a:p>
        </p:txBody>
      </p:sp>
      <p:sp>
        <p:nvSpPr>
          <p:cNvPr id="4" name="Text Placeholder 3"/>
          <p:cNvSpPr>
            <a:spLocks noGrp="1"/>
          </p:cNvSpPr>
          <p:nvPr>
            <p:ph type="body" idx="1"/>
          </p:nvPr>
        </p:nvSpPr>
        <p:spPr/>
        <p:txBody>
          <a:bodyPr/>
          <a:lstStyle/>
          <a:p>
            <a:endParaRPr lang="en-GB"/>
          </a:p>
        </p:txBody>
      </p:sp>
      <p:pic>
        <p:nvPicPr>
          <p:cNvPr id="6" name="Picture 5"/>
          <p:cNvPicPr>
            <a:picLocks noChangeAspect="1"/>
          </p:cNvPicPr>
          <p:nvPr/>
        </p:nvPicPr>
        <p:blipFill>
          <a:blip r:embed="rId2"/>
          <a:stretch>
            <a:fillRect/>
          </a:stretch>
        </p:blipFill>
        <p:spPr>
          <a:xfrm>
            <a:off x="1204912" y="1081087"/>
            <a:ext cx="6734175" cy="46958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24691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Assessment Exercise</a:t>
            </a:r>
            <a:endParaRPr lang="en-GB" dirty="0"/>
          </a:p>
        </p:txBody>
      </p:sp>
      <p:sp>
        <p:nvSpPr>
          <p:cNvPr id="7" name="Content Placeholder 6"/>
          <p:cNvSpPr>
            <a:spLocks noGrp="1"/>
          </p:cNvSpPr>
          <p:nvPr>
            <p:ph idx="1"/>
          </p:nvPr>
        </p:nvSpPr>
        <p:spPr/>
        <p:txBody>
          <a:bodyPr/>
          <a:lstStyle/>
          <a:p>
            <a:pPr marL="469900" indent="-342900">
              <a:buFont typeface="Arial" panose="020B0604020202020204" pitchFamily="34" charset="0"/>
              <a:buChar char="•"/>
            </a:pPr>
            <a:r>
              <a:rPr lang="en-GB" sz="2400" dirty="0" smtClean="0"/>
              <a:t>Use OWASP SAMM to evaluate the </a:t>
            </a:r>
            <a:br>
              <a:rPr lang="en-GB" sz="2400" dirty="0" smtClean="0"/>
            </a:br>
            <a:r>
              <a:rPr lang="en-GB" sz="2400" dirty="0" smtClean="0"/>
              <a:t>development practices in your own company</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Focus on </a:t>
            </a:r>
            <a:r>
              <a:rPr lang="en-GB" sz="2400" i="1" dirty="0" smtClean="0"/>
              <a:t>Verification</a:t>
            </a:r>
            <a:r>
              <a:rPr lang="en-GB" sz="2400" dirty="0" smtClean="0"/>
              <a:t> Business Functions</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a:t>A</a:t>
            </a:r>
            <a:r>
              <a:rPr lang="en-GB" sz="2400" dirty="0" smtClean="0"/>
              <a:t>pplicable to both Waterfall and Agile models</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Using questionnaires (toolbox)</a:t>
            </a:r>
            <a:endParaRPr lang="en-GB" sz="2400" dirty="0"/>
          </a:p>
        </p:txBody>
      </p:sp>
      <p:pic>
        <p:nvPicPr>
          <p:cNvPr id="1026"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1501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Timing</a:t>
            </a:r>
            <a:endParaRPr lang="en-GB" dirty="0"/>
          </a:p>
        </p:txBody>
      </p:sp>
      <p:sp>
        <p:nvSpPr>
          <p:cNvPr id="3" name="Content Placeholder 2"/>
          <p:cNvSpPr>
            <a:spLocks noGrp="1"/>
          </p:cNvSpPr>
          <p:nvPr>
            <p:ph idx="1"/>
          </p:nvPr>
        </p:nvSpPr>
        <p:spPr>
          <a:xfrm>
            <a:off x="457200" y="1139536"/>
            <a:ext cx="8229600" cy="4128029"/>
          </a:xfrm>
        </p:spPr>
        <p:txBody>
          <a:bodyPr/>
          <a:lstStyle/>
          <a:p>
            <a:pPr marL="203200" indent="0">
              <a:buNone/>
            </a:pPr>
            <a:r>
              <a:rPr lang="en-US" sz="2000" dirty="0" smtClean="0"/>
              <a:t>0900 </a:t>
            </a:r>
            <a:r>
              <a:rPr lang="en-US" sz="2000" dirty="0"/>
              <a:t>– 1200: </a:t>
            </a:r>
            <a:endParaRPr lang="nl-BE" sz="2000" dirty="0"/>
          </a:p>
          <a:p>
            <a:pPr lvl="1"/>
            <a:r>
              <a:rPr lang="en-GB" sz="1600" dirty="0"/>
              <a:t>Introduction to SDLC and OWASP SAMM</a:t>
            </a:r>
            <a:endParaRPr lang="nl-BE" sz="1600" dirty="0"/>
          </a:p>
          <a:p>
            <a:pPr lvl="1"/>
            <a:r>
              <a:rPr lang="en-GB" sz="1600" dirty="0"/>
              <a:t>Applying OWASP SAMM:</a:t>
            </a:r>
            <a:endParaRPr lang="nl-BE" sz="1600" dirty="0"/>
          </a:p>
          <a:p>
            <a:pPr lvl="1"/>
            <a:r>
              <a:rPr lang="en-GB" sz="1600" dirty="0"/>
              <a:t>Methodology</a:t>
            </a:r>
            <a:endParaRPr lang="nl-BE" sz="1600" dirty="0"/>
          </a:p>
          <a:p>
            <a:pPr lvl="1"/>
            <a:r>
              <a:rPr lang="en-GB" sz="1600" dirty="0"/>
              <a:t>Assessment Governance</a:t>
            </a:r>
            <a:endParaRPr lang="nl-BE" sz="1600" dirty="0"/>
          </a:p>
          <a:p>
            <a:pPr lvl="1"/>
            <a:r>
              <a:rPr lang="en-GB" sz="1600" dirty="0"/>
              <a:t>Assessment Design</a:t>
            </a:r>
            <a:endParaRPr lang="nl-BE" sz="1600" dirty="0"/>
          </a:p>
          <a:p>
            <a:pPr lvl="1"/>
            <a:r>
              <a:rPr lang="en-GB" sz="1600" dirty="0"/>
              <a:t>Assessment Implementation</a:t>
            </a:r>
            <a:endParaRPr lang="nl-BE" sz="1600" dirty="0"/>
          </a:p>
          <a:p>
            <a:pPr marL="234950" indent="0">
              <a:buNone/>
            </a:pPr>
            <a:r>
              <a:rPr lang="en-US" sz="2000" b="1" dirty="0"/>
              <a:t>1200 – 1300: Lunch</a:t>
            </a:r>
            <a:endParaRPr lang="nl-BE" sz="2000" dirty="0"/>
          </a:p>
          <a:p>
            <a:pPr marL="203200" indent="0">
              <a:buNone/>
            </a:pPr>
            <a:r>
              <a:rPr lang="en-US" sz="2000" dirty="0"/>
              <a:t>1300 – 1400: </a:t>
            </a:r>
            <a:endParaRPr lang="nl-BE" sz="2000" dirty="0"/>
          </a:p>
          <a:p>
            <a:pPr lvl="1"/>
            <a:r>
              <a:rPr lang="en-GB" sz="1600" dirty="0"/>
              <a:t>Assessment Verification</a:t>
            </a:r>
            <a:endParaRPr lang="nl-BE" sz="1600" dirty="0"/>
          </a:p>
          <a:p>
            <a:pPr lvl="1"/>
            <a:r>
              <a:rPr lang="en-GB" sz="1600" dirty="0"/>
              <a:t>Assessment Operations</a:t>
            </a:r>
            <a:endParaRPr lang="nl-BE" sz="1600" dirty="0"/>
          </a:p>
          <a:p>
            <a:pPr lvl="1"/>
            <a:r>
              <a:rPr lang="en-GB" sz="1600" dirty="0"/>
              <a:t>Setting Improvement Targets</a:t>
            </a:r>
            <a:endParaRPr lang="nl-BE" sz="1600" dirty="0"/>
          </a:p>
          <a:p>
            <a:pPr marL="203200" indent="0">
              <a:buNone/>
            </a:pPr>
            <a:r>
              <a:rPr lang="en-US" sz="2000" b="1" dirty="0"/>
              <a:t>1400 – 1430: Break (coffee / tea ja small sweet)</a:t>
            </a:r>
            <a:endParaRPr lang="nl-BE" sz="2000" dirty="0"/>
          </a:p>
          <a:p>
            <a:pPr marL="203200" indent="0">
              <a:buNone/>
            </a:pPr>
            <a:r>
              <a:rPr lang="en-US" sz="2000" dirty="0"/>
              <a:t>1430 – 1600: </a:t>
            </a:r>
            <a:endParaRPr lang="nl-BE" sz="2000" dirty="0"/>
          </a:p>
          <a:p>
            <a:pPr lvl="1"/>
            <a:r>
              <a:rPr lang="en-US" sz="1600" dirty="0"/>
              <a:t>OWASP SAMM Tools</a:t>
            </a:r>
            <a:endParaRPr lang="nl-BE" sz="1600" dirty="0"/>
          </a:p>
          <a:p>
            <a:pPr lvl="1"/>
            <a:r>
              <a:rPr lang="en-US" sz="1600" dirty="0"/>
              <a:t>OWASP SAMM Best Practices</a:t>
            </a:r>
            <a:endParaRPr lang="nl-BE" sz="1600" dirty="0"/>
          </a:p>
        </p:txBody>
      </p:sp>
    </p:spTree>
    <p:extLst>
      <p:ext uri="{BB962C8B-B14F-4D97-AF65-F5344CB8AC3E}">
        <p14:creationId xmlns:p14="http://schemas.microsoft.com/office/powerpoint/2010/main" val="1303486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Assessment wrap-up</a:t>
            </a:r>
            <a:endParaRPr lang="en-GB" dirty="0"/>
          </a:p>
        </p:txBody>
      </p:sp>
      <p:sp>
        <p:nvSpPr>
          <p:cNvPr id="3" name="Content Placeholder 2"/>
          <p:cNvSpPr>
            <a:spLocks noGrp="1"/>
          </p:cNvSpPr>
          <p:nvPr>
            <p:ph idx="1"/>
          </p:nvPr>
        </p:nvSpPr>
        <p:spPr/>
        <p:txBody>
          <a:bodyPr/>
          <a:lstStyle/>
          <a:p>
            <a:pPr marL="469900" indent="-342900">
              <a:buFont typeface="Arial" panose="020B0604020202020204" pitchFamily="34" charset="0"/>
              <a:buChar char="•"/>
            </a:pPr>
            <a:r>
              <a:rPr lang="en-GB" sz="2400" dirty="0" smtClean="0"/>
              <a:t>What’s your company’s score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What’s the average scores for the group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Any odd ratings ?</a:t>
            </a:r>
            <a:endParaRPr lang="en-GB" sz="2400" dirty="0"/>
          </a:p>
        </p:txBody>
      </p:sp>
      <p:pic>
        <p:nvPicPr>
          <p:cNvPr id="7"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635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28637" y="3787540"/>
            <a:ext cx="8086725" cy="1800225"/>
          </a:xfrm>
          <a:prstGeom prst="rect">
            <a:avLst/>
          </a:prstGeom>
        </p:spPr>
      </p:pic>
      <p:sp>
        <p:nvSpPr>
          <p:cNvPr id="3" name="Title 2"/>
          <p:cNvSpPr>
            <a:spLocks noGrp="1"/>
          </p:cNvSpPr>
          <p:nvPr>
            <p:ph type="title"/>
          </p:nvPr>
        </p:nvSpPr>
        <p:spPr/>
        <p:txBody>
          <a:bodyPr/>
          <a:lstStyle/>
          <a:p>
            <a:endParaRPr lang="en-GB"/>
          </a:p>
        </p:txBody>
      </p:sp>
      <p:sp>
        <p:nvSpPr>
          <p:cNvPr id="6" name="Text Placeholder 5"/>
          <p:cNvSpPr>
            <a:spLocks noGrp="1"/>
          </p:cNvSpPr>
          <p:nvPr>
            <p:ph type="body" idx="1"/>
          </p:nvPr>
        </p:nvSpPr>
        <p:spPr/>
        <p:txBody>
          <a:bodyPr/>
          <a:lstStyle/>
          <a:p>
            <a:pPr marL="127000" indent="0" algn="ctr">
              <a:buNone/>
            </a:pPr>
            <a:r>
              <a:rPr lang="en-GB" b="1" i="1" dirty="0" smtClean="0"/>
              <a:t/>
            </a:r>
            <a:br>
              <a:rPr lang="en-GB" b="1" i="1" dirty="0" smtClean="0"/>
            </a:br>
            <a:r>
              <a:rPr lang="en-GB" sz="6000" b="1" i="1" dirty="0" smtClean="0"/>
              <a:t>Operations</a:t>
            </a:r>
            <a:endParaRPr lang="en-GB" sz="6000" b="1" i="1" dirty="0"/>
          </a:p>
          <a:p>
            <a:pPr marL="127000" indent="0" algn="ctr">
              <a:buNone/>
            </a:pPr>
            <a:r>
              <a:rPr lang="en-GB" sz="6000" b="1" dirty="0" smtClean="0"/>
              <a:t>Business Function</a:t>
            </a:r>
          </a:p>
        </p:txBody>
      </p:sp>
      <p:sp>
        <p:nvSpPr>
          <p:cNvPr id="7" name="Oval 6"/>
          <p:cNvSpPr/>
          <p:nvPr/>
        </p:nvSpPr>
        <p:spPr>
          <a:xfrm rot="16200000">
            <a:off x="6855153" y="3933417"/>
            <a:ext cx="1958340" cy="150984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3911456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Incident Management</a:t>
            </a:r>
            <a:endParaRPr lang="en-GB" dirty="0"/>
          </a:p>
        </p:txBody>
      </p:sp>
      <p:sp>
        <p:nvSpPr>
          <p:cNvPr id="3" name="Text Placeholder 2"/>
          <p:cNvSpPr>
            <a:spLocks noGrp="1"/>
          </p:cNvSpPr>
          <p:nvPr>
            <p:ph type="body" idx="1"/>
          </p:nvPr>
        </p:nvSpPr>
        <p:spPr/>
        <p:txBody>
          <a:bodyPr/>
          <a:lstStyle/>
          <a:p>
            <a:pPr marL="127000" indent="0">
              <a:buNone/>
            </a:pPr>
            <a:endParaRPr lang="en-US" dirty="0" smtClean="0"/>
          </a:p>
          <a:p>
            <a:pPr marL="127000" indent="0" algn="ctr">
              <a:buNone/>
            </a:pPr>
            <a:r>
              <a:rPr lang="en-US" sz="2400" dirty="0" smtClean="0"/>
              <a:t>Prepare for WHEN, not IF!</a:t>
            </a:r>
          </a:p>
          <a:p>
            <a:pPr marL="127000" indent="0" algn="ctr">
              <a:buNone/>
            </a:pPr>
            <a:r>
              <a:rPr lang="en-US" sz="2400" dirty="0" smtClean="0"/>
              <a:t>Symptoms </a:t>
            </a:r>
            <a:r>
              <a:rPr lang="en-US" sz="2400" dirty="0"/>
              <a:t>of malfunctioning SDLC</a:t>
            </a:r>
            <a:endParaRPr lang="en-GB" sz="2400" dirty="0"/>
          </a:p>
          <a:p>
            <a:pPr marL="127000" indent="0">
              <a:buNone/>
            </a:pPr>
            <a:endParaRPr lang="en-US" dirty="0" smtClean="0"/>
          </a:p>
          <a:p>
            <a:r>
              <a:rPr lang="en-GB" dirty="0"/>
              <a:t>Examples of a security </a:t>
            </a:r>
            <a:r>
              <a:rPr lang="en-GB" dirty="0" smtClean="0"/>
              <a:t>incidents:</a:t>
            </a:r>
            <a:endParaRPr lang="en-GB" dirty="0"/>
          </a:p>
          <a:p>
            <a:pPr marL="1200150" lvl="2" indent="-285750">
              <a:buFont typeface="Arial" panose="020B0604020202020204" pitchFamily="34" charset="0"/>
              <a:buChar char="•"/>
            </a:pPr>
            <a:r>
              <a:rPr lang="en-GB" sz="1600" dirty="0"/>
              <a:t>successful </a:t>
            </a:r>
            <a:r>
              <a:rPr lang="en-GB" sz="1600" dirty="0" err="1"/>
              <a:t>DoS</a:t>
            </a:r>
            <a:r>
              <a:rPr lang="en-GB" sz="1600" dirty="0"/>
              <a:t> (Denial of Service) attack against a cloud application</a:t>
            </a:r>
          </a:p>
          <a:p>
            <a:pPr marL="1200150" lvl="2" indent="-285750">
              <a:buFont typeface="Arial" panose="020B0604020202020204" pitchFamily="34" charset="0"/>
              <a:buChar char="•"/>
            </a:pPr>
            <a:r>
              <a:rPr lang="en-GB" sz="1600" dirty="0"/>
              <a:t>application user accessing private data of another one by abusing a security vulnerability</a:t>
            </a:r>
          </a:p>
          <a:p>
            <a:pPr marL="1200150" lvl="2" indent="-285750">
              <a:buFont typeface="Arial" panose="020B0604020202020204" pitchFamily="34" charset="0"/>
              <a:buChar char="•"/>
            </a:pPr>
            <a:r>
              <a:rPr lang="en-GB" sz="1600" dirty="0"/>
              <a:t>attacker modifying the application source code</a:t>
            </a:r>
          </a:p>
          <a:p>
            <a:r>
              <a:rPr lang="en-US" dirty="0" smtClean="0"/>
              <a:t>Have a capability in place to </a:t>
            </a:r>
            <a:r>
              <a:rPr lang="en-US" b="1" dirty="0" smtClean="0"/>
              <a:t>detect</a:t>
            </a:r>
            <a:r>
              <a:rPr lang="en-US" dirty="0" smtClean="0"/>
              <a:t> potential incidents</a:t>
            </a:r>
          </a:p>
          <a:p>
            <a:r>
              <a:rPr lang="en-US" dirty="0" smtClean="0"/>
              <a:t>Make sure you can </a:t>
            </a:r>
            <a:r>
              <a:rPr lang="en-US" b="1" dirty="0" smtClean="0"/>
              <a:t>respond</a:t>
            </a:r>
            <a:r>
              <a:rPr lang="en-US" dirty="0" smtClean="0"/>
              <a:t> to detected incidents</a:t>
            </a:r>
          </a:p>
          <a:p>
            <a:endParaRPr lang="en-US" dirty="0" smtClean="0"/>
          </a:p>
          <a:p>
            <a:r>
              <a:rPr lang="en-US" dirty="0" smtClean="0"/>
              <a:t>Use vulnerability metrics </a:t>
            </a:r>
            <a:r>
              <a:rPr lang="en-US" dirty="0"/>
              <a:t>and </a:t>
            </a:r>
            <a:r>
              <a:rPr lang="en-US" dirty="0" smtClean="0"/>
              <a:t>root-cause analysis to improve SDLC</a:t>
            </a:r>
          </a:p>
          <a:p>
            <a:pPr marL="469900" indent="-342900">
              <a:buFont typeface="Arial" panose="020B0604020202020204" pitchFamily="34" charset="0"/>
              <a:buChar char="•"/>
            </a:pPr>
            <a:endParaRPr lang="en-US" dirty="0"/>
          </a:p>
        </p:txBody>
      </p:sp>
      <p:pic>
        <p:nvPicPr>
          <p:cNvPr id="10242" name="Picture 2" descr="Image result for parachute land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9659" y="3549015"/>
            <a:ext cx="2364341" cy="1576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1972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Incident Management</a:t>
            </a:r>
            <a:endParaRPr lang="nl-BE" dirty="0"/>
          </a:p>
        </p:txBody>
      </p:sp>
      <p:sp>
        <p:nvSpPr>
          <p:cNvPr id="4" name="Text Placeholder 3"/>
          <p:cNvSpPr>
            <a:spLocks noGrp="1"/>
          </p:cNvSpPr>
          <p:nvPr>
            <p:ph type="body" idx="1"/>
          </p:nvPr>
        </p:nvSpPr>
        <p:spPr/>
        <p:txBody>
          <a:bodyPr/>
          <a:lstStyle/>
          <a:p>
            <a:endParaRPr lang="en-GB"/>
          </a:p>
        </p:txBody>
      </p:sp>
      <p:pic>
        <p:nvPicPr>
          <p:cNvPr id="3" name="Picture 2"/>
          <p:cNvPicPr>
            <a:picLocks noChangeAspect="1"/>
          </p:cNvPicPr>
          <p:nvPr/>
        </p:nvPicPr>
        <p:blipFill>
          <a:blip r:embed="rId2"/>
          <a:stretch>
            <a:fillRect/>
          </a:stretch>
        </p:blipFill>
        <p:spPr>
          <a:xfrm>
            <a:off x="1214437" y="1981200"/>
            <a:ext cx="6715125" cy="28956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247216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Environment Management</a:t>
            </a:r>
            <a:endParaRPr lang="en-GB" dirty="0"/>
          </a:p>
        </p:txBody>
      </p:sp>
      <p:sp>
        <p:nvSpPr>
          <p:cNvPr id="3" name="Text Placeholder 2"/>
          <p:cNvSpPr>
            <a:spLocks noGrp="1"/>
          </p:cNvSpPr>
          <p:nvPr>
            <p:ph type="body" idx="1"/>
          </p:nvPr>
        </p:nvSpPr>
        <p:spPr/>
        <p:txBody>
          <a:bodyPr/>
          <a:lstStyle/>
          <a:p>
            <a:r>
              <a:rPr lang="en-GB" dirty="0"/>
              <a:t>A</a:t>
            </a:r>
            <a:r>
              <a:rPr lang="en-GB" dirty="0" smtClean="0"/>
              <a:t>pplication </a:t>
            </a:r>
            <a:r>
              <a:rPr lang="en-GB" dirty="0"/>
              <a:t>security is not over once the application becomes operational. New security features and patches are continuously released until the technology stack you’re using becomes obsolete.</a:t>
            </a:r>
            <a:endParaRPr lang="nl-BE" dirty="0" smtClean="0"/>
          </a:p>
          <a:p>
            <a:endParaRPr lang="nl-BE" dirty="0" smtClean="0"/>
          </a:p>
        </p:txBody>
      </p:sp>
      <p:pic>
        <p:nvPicPr>
          <p:cNvPr id="4283" name="Picture 187" descr="Image result for patch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7544" y="2015244"/>
            <a:ext cx="3806456" cy="3099548"/>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2"/>
          <p:cNvSpPr txBox="1">
            <a:spLocks/>
          </p:cNvSpPr>
          <p:nvPr/>
        </p:nvSpPr>
        <p:spPr>
          <a:xfrm>
            <a:off x="457200" y="2250794"/>
            <a:ext cx="4880344" cy="5431790"/>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457200" marR="0" indent="-330200" algn="l" rtl="0">
              <a:lnSpc>
                <a:spcPct val="100000"/>
              </a:lnSpc>
              <a:spcBef>
                <a:spcPts val="640"/>
              </a:spcBef>
              <a:spcAft>
                <a:spcPts val="0"/>
              </a:spcAft>
              <a:buClr>
                <a:schemeClr val="dk1"/>
              </a:buClr>
              <a:buFont typeface="Calibri"/>
              <a:buAutoNum type="arabicPeriod"/>
              <a:defRPr sz="20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560"/>
              </a:spcBef>
              <a:spcAft>
                <a:spcPts val="0"/>
              </a:spcAft>
              <a:buClr>
                <a:schemeClr val="dk1"/>
              </a:buClr>
              <a:buFont typeface="Calibri"/>
              <a:buNone/>
              <a:defRPr sz="2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480"/>
              </a:spcBef>
              <a:spcAft>
                <a:spcPts val="0"/>
              </a:spcAft>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pPr>
              <a:buFont typeface="+mj-lt"/>
              <a:buAutoNum type="arabicPeriod" startAt="2"/>
            </a:pPr>
            <a:r>
              <a:rPr lang="nl-BE" dirty="0" smtClean="0"/>
              <a:t>Pro-active </a:t>
            </a:r>
            <a:r>
              <a:rPr lang="nl-BE" b="1" dirty="0" smtClean="0"/>
              <a:t>hardening </a:t>
            </a:r>
            <a:r>
              <a:rPr lang="nl-BE" dirty="0" smtClean="0"/>
              <a:t>of the different technology components in the software environment by activing security features and removing unnecessary ones.</a:t>
            </a:r>
          </a:p>
          <a:p>
            <a:pPr>
              <a:buAutoNum type="arabicPeriod" startAt="2"/>
            </a:pPr>
            <a:endParaRPr lang="nl-BE" dirty="0" smtClean="0"/>
          </a:p>
          <a:p>
            <a:pPr>
              <a:buAutoNum type="arabicPeriod" startAt="2"/>
            </a:pPr>
            <a:r>
              <a:rPr lang="nl-BE" dirty="0" smtClean="0"/>
              <a:t>Installing </a:t>
            </a:r>
            <a:r>
              <a:rPr lang="nl-BE" b="1" dirty="0" smtClean="0"/>
              <a:t>patches</a:t>
            </a:r>
            <a:r>
              <a:rPr lang="nl-BE" dirty="0" smtClean="0"/>
              <a:t> to ensure technology components can withstand known security attacks.</a:t>
            </a:r>
          </a:p>
          <a:p>
            <a:pPr lvl="2"/>
            <a:r>
              <a:rPr lang="nl-BE" sz="1600" dirty="0" smtClean="0"/>
              <a:t>Consider virtual </a:t>
            </a:r>
            <a:r>
              <a:rPr lang="nl-BE" sz="1600" dirty="0"/>
              <a:t>patching </a:t>
            </a:r>
            <a:r>
              <a:rPr lang="nl-BE" sz="1600" dirty="0" smtClean="0"/>
              <a:t>for </a:t>
            </a:r>
            <a:r>
              <a:rPr lang="nl-BE" sz="1600" dirty="0"/>
              <a:t>temporary fixes</a:t>
            </a:r>
          </a:p>
          <a:p>
            <a:pPr marL="469900" indent="-342900">
              <a:buFont typeface="Arial" panose="020B0604020202020204" pitchFamily="34" charset="0"/>
              <a:buChar char="•"/>
            </a:pPr>
            <a:endParaRPr lang="nl-BE" dirty="0" smtClean="0"/>
          </a:p>
        </p:txBody>
      </p:sp>
    </p:spTree>
    <p:extLst>
      <p:ext uri="{BB962C8B-B14F-4D97-AF65-F5344CB8AC3E}">
        <p14:creationId xmlns:p14="http://schemas.microsoft.com/office/powerpoint/2010/main" val="4023748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 Management</a:t>
            </a:r>
            <a:endParaRPr lang="nl-BE" dirty="0"/>
          </a:p>
        </p:txBody>
      </p:sp>
      <p:sp>
        <p:nvSpPr>
          <p:cNvPr id="4" name="Text Placeholder 3"/>
          <p:cNvSpPr>
            <a:spLocks noGrp="1"/>
          </p:cNvSpPr>
          <p:nvPr>
            <p:ph type="body" idx="1"/>
          </p:nvPr>
        </p:nvSpPr>
        <p:spPr/>
        <p:txBody>
          <a:bodyPr/>
          <a:lstStyle/>
          <a:p>
            <a:endParaRPr lang="en-GB" dirty="0"/>
          </a:p>
        </p:txBody>
      </p:sp>
      <p:pic>
        <p:nvPicPr>
          <p:cNvPr id="7" name="Picture 6"/>
          <p:cNvPicPr>
            <a:picLocks noChangeAspect="1"/>
          </p:cNvPicPr>
          <p:nvPr/>
        </p:nvPicPr>
        <p:blipFill>
          <a:blip r:embed="rId2"/>
          <a:stretch>
            <a:fillRect/>
          </a:stretch>
        </p:blipFill>
        <p:spPr>
          <a:xfrm>
            <a:off x="1204912" y="1752600"/>
            <a:ext cx="6734175" cy="33528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39304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Operational Management</a:t>
            </a:r>
            <a:endParaRPr lang="en-GB" dirty="0"/>
          </a:p>
        </p:txBody>
      </p:sp>
      <p:sp>
        <p:nvSpPr>
          <p:cNvPr id="5" name="Text Placeholder 4"/>
          <p:cNvSpPr>
            <a:spLocks noGrp="1"/>
          </p:cNvSpPr>
          <p:nvPr>
            <p:ph type="body" idx="1"/>
          </p:nvPr>
        </p:nvSpPr>
        <p:spPr/>
        <p:txBody>
          <a:bodyPr/>
          <a:lstStyle/>
          <a:p>
            <a:r>
              <a:rPr lang="en-GB" dirty="0"/>
              <a:t>This practice focuses on operational support activities required to maintain security throughout the product lifecycle</a:t>
            </a:r>
            <a:r>
              <a:rPr lang="en-GB" dirty="0" smtClean="0"/>
              <a:t>.</a:t>
            </a:r>
          </a:p>
          <a:p>
            <a:endParaRPr lang="en-GB" b="1" dirty="0" smtClean="0"/>
          </a:p>
          <a:p>
            <a:r>
              <a:rPr lang="en-GB" b="1" dirty="0" smtClean="0"/>
              <a:t>Data</a:t>
            </a:r>
            <a:r>
              <a:rPr lang="en-GB" dirty="0" smtClean="0"/>
              <a:t> must be sufficiently </a:t>
            </a:r>
            <a:r>
              <a:rPr lang="en-GB" b="1" dirty="0" smtClean="0"/>
              <a:t>protected </a:t>
            </a:r>
            <a:r>
              <a:rPr lang="en-GB" dirty="0" smtClean="0"/>
              <a:t>in its different forms and environments to ensure a correct operation of the application</a:t>
            </a:r>
          </a:p>
          <a:p>
            <a:endParaRPr lang="en-GB" b="1" dirty="0" smtClean="0"/>
          </a:p>
          <a:p>
            <a:r>
              <a:rPr lang="en-GB" b="1" dirty="0" smtClean="0"/>
              <a:t>Legacy</a:t>
            </a:r>
            <a:r>
              <a:rPr lang="en-GB" dirty="0" smtClean="0"/>
              <a:t> management ensures there are no loose ends, often forgotten, in the organisation which may form an easy target to attackers.</a:t>
            </a:r>
            <a:endParaRPr lang="en-GB" dirty="0"/>
          </a:p>
        </p:txBody>
      </p:sp>
      <p:pic>
        <p:nvPicPr>
          <p:cNvPr id="11266" name="Picture 2" descr="Image result for data protection dilbe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0317" y="3949949"/>
            <a:ext cx="7108530" cy="2211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46266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Operational Management</a:t>
            </a:r>
            <a:endParaRPr lang="nl-BE" dirty="0"/>
          </a:p>
        </p:txBody>
      </p:sp>
      <p:sp>
        <p:nvSpPr>
          <p:cNvPr id="4" name="Text Placeholder 3"/>
          <p:cNvSpPr>
            <a:spLocks noGrp="1"/>
          </p:cNvSpPr>
          <p:nvPr>
            <p:ph type="body" idx="1"/>
          </p:nvPr>
        </p:nvSpPr>
        <p:spPr/>
        <p:txBody>
          <a:bodyPr/>
          <a:lstStyle/>
          <a:p>
            <a:endParaRPr lang="en-GB"/>
          </a:p>
        </p:txBody>
      </p:sp>
      <p:pic>
        <p:nvPicPr>
          <p:cNvPr id="3" name="Picture 2"/>
          <p:cNvPicPr>
            <a:picLocks noChangeAspect="1"/>
          </p:cNvPicPr>
          <p:nvPr/>
        </p:nvPicPr>
        <p:blipFill>
          <a:blip r:embed="rId2"/>
          <a:stretch>
            <a:fillRect/>
          </a:stretch>
        </p:blipFill>
        <p:spPr>
          <a:xfrm>
            <a:off x="1214437" y="1857375"/>
            <a:ext cx="6715125" cy="31432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179180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Assessment Exercise</a:t>
            </a:r>
            <a:endParaRPr lang="en-GB" dirty="0"/>
          </a:p>
        </p:txBody>
      </p:sp>
      <p:sp>
        <p:nvSpPr>
          <p:cNvPr id="7" name="Content Placeholder 6"/>
          <p:cNvSpPr>
            <a:spLocks noGrp="1"/>
          </p:cNvSpPr>
          <p:nvPr>
            <p:ph idx="1"/>
          </p:nvPr>
        </p:nvSpPr>
        <p:spPr/>
        <p:txBody>
          <a:bodyPr/>
          <a:lstStyle/>
          <a:p>
            <a:pPr marL="469900" indent="-342900">
              <a:buFont typeface="Arial" panose="020B0604020202020204" pitchFamily="34" charset="0"/>
              <a:buChar char="•"/>
            </a:pPr>
            <a:r>
              <a:rPr lang="en-GB" sz="2400" dirty="0" smtClean="0"/>
              <a:t>Use OWASP SAMM to evaluate the </a:t>
            </a:r>
            <a:br>
              <a:rPr lang="en-GB" sz="2400" dirty="0" smtClean="0"/>
            </a:br>
            <a:r>
              <a:rPr lang="en-GB" sz="2400" dirty="0" smtClean="0"/>
              <a:t>development practices in your own company</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Focus on </a:t>
            </a:r>
            <a:r>
              <a:rPr lang="en-GB" sz="2400" i="1" dirty="0" smtClean="0"/>
              <a:t>Operations</a:t>
            </a:r>
            <a:r>
              <a:rPr lang="en-GB" sz="2400" dirty="0" smtClean="0"/>
              <a:t> Business Functions</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a:t>A</a:t>
            </a:r>
            <a:r>
              <a:rPr lang="en-GB" sz="2400" dirty="0" smtClean="0"/>
              <a:t>pplicable to both Waterfall and Agile models</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Using questionnaires (toolbox)</a:t>
            </a:r>
            <a:endParaRPr lang="en-GB" sz="2400" dirty="0"/>
          </a:p>
        </p:txBody>
      </p:sp>
      <p:pic>
        <p:nvPicPr>
          <p:cNvPr id="1026"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1501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Assessment wrap-up</a:t>
            </a:r>
            <a:endParaRPr lang="en-GB" dirty="0"/>
          </a:p>
        </p:txBody>
      </p:sp>
      <p:sp>
        <p:nvSpPr>
          <p:cNvPr id="3" name="Content Placeholder 2"/>
          <p:cNvSpPr>
            <a:spLocks noGrp="1"/>
          </p:cNvSpPr>
          <p:nvPr>
            <p:ph idx="1"/>
          </p:nvPr>
        </p:nvSpPr>
        <p:spPr/>
        <p:txBody>
          <a:bodyPr/>
          <a:lstStyle/>
          <a:p>
            <a:pPr marL="469900" indent="-342900">
              <a:buFont typeface="Arial" panose="020B0604020202020204" pitchFamily="34" charset="0"/>
              <a:buChar char="•"/>
            </a:pPr>
            <a:r>
              <a:rPr lang="en-GB" sz="2400" dirty="0" smtClean="0"/>
              <a:t>What’s your company’s score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What’s the average scores for the group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Any odd ratings ?</a:t>
            </a:r>
            <a:endParaRPr lang="en-GB" sz="2400" dirty="0"/>
          </a:p>
        </p:txBody>
      </p:sp>
      <p:pic>
        <p:nvPicPr>
          <p:cNvPr id="7"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635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Preparation</a:t>
            </a:r>
            <a:endParaRPr lang="nl-BE" dirty="0"/>
          </a:p>
        </p:txBody>
      </p:sp>
      <p:sp>
        <p:nvSpPr>
          <p:cNvPr id="3" name="Content Placeholder 2"/>
          <p:cNvSpPr>
            <a:spLocks noGrp="1"/>
          </p:cNvSpPr>
          <p:nvPr>
            <p:ph idx="1"/>
          </p:nvPr>
        </p:nvSpPr>
        <p:spPr/>
        <p:txBody>
          <a:bodyPr/>
          <a:lstStyle/>
          <a:p>
            <a:r>
              <a:rPr lang="nl-BE" dirty="0" smtClean="0"/>
              <a:t>Get the OWASP SAMM2 Toolbox at:</a:t>
            </a:r>
          </a:p>
          <a:p>
            <a:endParaRPr lang="nl-BE" dirty="0"/>
          </a:p>
          <a:p>
            <a:pPr marL="203200" indent="0">
              <a:buNone/>
            </a:pPr>
            <a:r>
              <a:rPr lang="nl-BE" dirty="0">
                <a:hlinkClick r:id="rId2"/>
              </a:rPr>
              <a:t>https://</a:t>
            </a:r>
            <a:r>
              <a:rPr lang="nl-BE" dirty="0" smtClean="0">
                <a:hlinkClick r:id="rId2"/>
              </a:rPr>
              <a:t>github.com/OWASP/samm/tree/master/Supporting%20Resources/v2.0/toolbox/</a:t>
            </a:r>
            <a:endParaRPr lang="nl-BE" dirty="0"/>
          </a:p>
        </p:txBody>
      </p:sp>
    </p:spTree>
    <p:extLst>
      <p:ext uri="{BB962C8B-B14F-4D97-AF65-F5344CB8AC3E}">
        <p14:creationId xmlns:p14="http://schemas.microsoft.com/office/powerpoint/2010/main" val="38504154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Setting the Target/Roadmap</a:t>
            </a:r>
            <a:endParaRPr lang="en-GB" dirty="0"/>
          </a:p>
        </p:txBody>
      </p:sp>
      <p:sp>
        <p:nvSpPr>
          <p:cNvPr id="5" name="Text Placeholder 4"/>
          <p:cNvSpPr>
            <a:spLocks noGrp="1"/>
          </p:cNvSpPr>
          <p:nvPr>
            <p:ph type="body" idx="1"/>
          </p:nvPr>
        </p:nvSpPr>
        <p:spPr/>
        <p:txBody>
          <a:bodyPr/>
          <a:lstStyle/>
          <a:p>
            <a:r>
              <a:rPr lang="en-GB" sz="2400" dirty="0" smtClean="0"/>
              <a:t>Roadmap templates can provide direction for targets</a:t>
            </a:r>
          </a:p>
          <a:p>
            <a:pPr lvl="1"/>
            <a:r>
              <a:rPr lang="en-GB" sz="2400" dirty="0"/>
              <a:t>	</a:t>
            </a:r>
            <a:r>
              <a:rPr lang="en-GB" sz="2400" dirty="0" smtClean="0"/>
              <a:t>What type of company are you ?</a:t>
            </a:r>
          </a:p>
          <a:p>
            <a:endParaRPr lang="en-GB" sz="2400" dirty="0" smtClean="0"/>
          </a:p>
          <a:p>
            <a:r>
              <a:rPr lang="en-GB" sz="2400" dirty="0" smtClean="0"/>
              <a:t>Take into account the company’s risk appetite</a:t>
            </a:r>
          </a:p>
          <a:p>
            <a:endParaRPr lang="en-GB" sz="2400" dirty="0" smtClean="0"/>
          </a:p>
          <a:p>
            <a:r>
              <a:rPr lang="en-GB" sz="2400" dirty="0" smtClean="0"/>
              <a:t>Only include activities where you see added value for the company, even for lower levels</a:t>
            </a:r>
          </a:p>
          <a:p>
            <a:endParaRPr lang="en-GB" sz="2400" dirty="0" smtClean="0"/>
          </a:p>
          <a:p>
            <a:r>
              <a:rPr lang="en-GB" sz="2400" dirty="0" smtClean="0"/>
              <a:t>OWASP SAMM activities have dependencies – use them !</a:t>
            </a:r>
          </a:p>
          <a:p>
            <a:endParaRPr lang="en-GB" sz="2400" dirty="0" smtClean="0"/>
          </a:p>
          <a:p>
            <a:r>
              <a:rPr lang="en-GB" sz="2400" dirty="0" smtClean="0"/>
              <a:t>Think about links with other practices in the company</a:t>
            </a:r>
          </a:p>
          <a:p>
            <a:pPr lvl="1"/>
            <a:r>
              <a:rPr lang="en-GB" sz="2400" dirty="0"/>
              <a:t>	</a:t>
            </a:r>
            <a:r>
              <a:rPr lang="en-GB" sz="2400" dirty="0" smtClean="0"/>
              <a:t>E.g., training, release management, …</a:t>
            </a:r>
          </a:p>
        </p:txBody>
      </p:sp>
    </p:spTree>
    <p:extLst>
      <p:ext uri="{BB962C8B-B14F-4D97-AF65-F5344CB8AC3E}">
        <p14:creationId xmlns:p14="http://schemas.microsoft.com/office/powerpoint/2010/main" val="888418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Title 1"/>
          <p:cNvSpPr>
            <a:spLocks noGrp="1"/>
          </p:cNvSpPr>
          <p:nvPr>
            <p:ph type="title"/>
          </p:nvPr>
        </p:nvSpPr>
        <p:spPr/>
        <p:txBody>
          <a:bodyPr/>
          <a:lstStyle/>
          <a:p>
            <a:r>
              <a:rPr lang="en-GB" dirty="0" smtClean="0">
                <a:ea typeface="ＭＳ Ｐゴシック" charset="-128"/>
              </a:rPr>
              <a:t>Staged Roadmap</a:t>
            </a:r>
          </a:p>
        </p:txBody>
      </p:sp>
      <p:pic>
        <p:nvPicPr>
          <p:cNvPr id="3" name="Picture 2"/>
          <p:cNvPicPr>
            <a:picLocks noChangeAspect="1"/>
          </p:cNvPicPr>
          <p:nvPr/>
        </p:nvPicPr>
        <p:blipFill>
          <a:blip r:embed="rId3"/>
          <a:stretch>
            <a:fillRect/>
          </a:stretch>
        </p:blipFill>
        <p:spPr>
          <a:xfrm>
            <a:off x="1495425" y="1104900"/>
            <a:ext cx="6153150" cy="4648200"/>
          </a:xfrm>
          <a:prstGeom prst="rect">
            <a:avLst/>
          </a:prstGeom>
        </p:spPr>
      </p:pic>
    </p:spTree>
    <p:extLst>
      <p:ext uri="{BB962C8B-B14F-4D97-AF65-F5344CB8AC3E}">
        <p14:creationId xmlns:p14="http://schemas.microsoft.com/office/powerpoint/2010/main" val="4281064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Improvement Exercise</a:t>
            </a:r>
            <a:endParaRPr lang="en-GB" dirty="0"/>
          </a:p>
        </p:txBody>
      </p:sp>
      <p:sp>
        <p:nvSpPr>
          <p:cNvPr id="6" name="Content Placeholder 5"/>
          <p:cNvSpPr>
            <a:spLocks noGrp="1"/>
          </p:cNvSpPr>
          <p:nvPr>
            <p:ph idx="1"/>
          </p:nvPr>
        </p:nvSpPr>
        <p:spPr/>
        <p:txBody>
          <a:bodyPr/>
          <a:lstStyle/>
          <a:p>
            <a:pPr marL="469900" indent="-342900">
              <a:buFont typeface="Arial" panose="020B0604020202020204" pitchFamily="34" charset="0"/>
              <a:buChar char="•"/>
            </a:pPr>
            <a:r>
              <a:rPr lang="en-GB" sz="2400" dirty="0" smtClean="0"/>
              <a:t>Define a target for your company and </a:t>
            </a:r>
            <a:br>
              <a:rPr lang="en-GB" sz="2400" dirty="0" smtClean="0"/>
            </a:br>
            <a:r>
              <a:rPr lang="en-GB" sz="2400" dirty="0" smtClean="0"/>
              <a:t>the phased roadmap to get there</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Focus on the most urgent/heavy-impact practices first</a:t>
            </a:r>
          </a:p>
          <a:p>
            <a:pPr marL="927100" lvl="2" indent="-342900">
              <a:buFont typeface="Arial" panose="020B0604020202020204" pitchFamily="34" charset="0"/>
              <a:buChar char="•"/>
            </a:pPr>
            <a:r>
              <a:rPr lang="en-GB" dirty="0"/>
              <a:t>Decide where you want to put the focus for the coming 3 years</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Try balancing the complexity and effort of the different step-ups</a:t>
            </a:r>
            <a:endParaRPr lang="en-GB" sz="2400" dirty="0"/>
          </a:p>
        </p:txBody>
      </p:sp>
      <p:pic>
        <p:nvPicPr>
          <p:cNvPr id="7"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6649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Conclusion Applying OWASP SAMM </a:t>
            </a:r>
            <a:endParaRPr lang="en-GB" dirty="0"/>
          </a:p>
        </p:txBody>
      </p:sp>
      <p:sp>
        <p:nvSpPr>
          <p:cNvPr id="5" name="Text Placeholder 4"/>
          <p:cNvSpPr>
            <a:spLocks noGrp="1"/>
          </p:cNvSpPr>
          <p:nvPr>
            <p:ph idx="1"/>
          </p:nvPr>
        </p:nvSpPr>
        <p:spPr/>
        <p:txBody>
          <a:bodyPr/>
          <a:lstStyle/>
          <a:p>
            <a:pPr marL="127000" indent="0">
              <a:buNone/>
            </a:pPr>
            <a:r>
              <a:rPr lang="en-GB" sz="2400" dirty="0" smtClean="0"/>
              <a:t>Lightweight assessment of 15 security practices</a:t>
            </a:r>
          </a:p>
          <a:p>
            <a:pPr marL="127000" indent="0">
              <a:buNone/>
            </a:pPr>
            <a:endParaRPr lang="en-GB" sz="2400" dirty="0" smtClean="0"/>
          </a:p>
          <a:p>
            <a:pPr marL="127000" indent="0">
              <a:buNone/>
            </a:pPr>
            <a:r>
              <a:rPr lang="en-GB" sz="2400" dirty="0" smtClean="0"/>
              <a:t>Your thoughts:</a:t>
            </a:r>
            <a:endParaRPr lang="en-GB" sz="2400" dirty="0"/>
          </a:p>
          <a:p>
            <a:pPr marL="469900" indent="-342900">
              <a:buFont typeface="Arial" panose="020B0604020202020204" pitchFamily="34" charset="0"/>
              <a:buChar char="•"/>
            </a:pPr>
            <a:r>
              <a:rPr lang="en-GB" sz="2400" dirty="0" smtClean="0"/>
              <a:t>Representative summary ?</a:t>
            </a:r>
          </a:p>
          <a:p>
            <a:pPr marL="469900" indent="-342900">
              <a:buFont typeface="Arial" panose="020B0604020202020204" pitchFamily="34" charset="0"/>
              <a:buChar char="•"/>
            </a:pPr>
            <a:r>
              <a:rPr lang="en-GB" sz="2400" dirty="0" smtClean="0"/>
              <a:t>New insights learned ?</a:t>
            </a:r>
          </a:p>
          <a:p>
            <a:pPr marL="469900" indent="-342900">
              <a:buFont typeface="Arial" panose="020B0604020202020204" pitchFamily="34" charset="0"/>
              <a:buChar char="•"/>
            </a:pPr>
            <a:r>
              <a:rPr lang="en-GB" sz="2400" dirty="0" smtClean="0"/>
              <a:t>Anything not covered ?</a:t>
            </a:r>
            <a:endParaRPr lang="en-GB" sz="2400" dirty="0"/>
          </a:p>
          <a:p>
            <a:pPr marL="469900" indent="-342900">
              <a:buFont typeface="Arial" panose="020B0604020202020204" pitchFamily="34" charset="0"/>
              <a:buChar char="•"/>
            </a:pPr>
            <a:r>
              <a:rPr lang="en-GB" sz="2400" dirty="0" smtClean="0"/>
              <a:t>…</a:t>
            </a:r>
          </a:p>
        </p:txBody>
      </p:sp>
    </p:spTree>
    <p:extLst>
      <p:ext uri="{BB962C8B-B14F-4D97-AF65-F5344CB8AC3E}">
        <p14:creationId xmlns:p14="http://schemas.microsoft.com/office/powerpoint/2010/main" val="3092790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Today’s Agenda</a:t>
            </a:r>
            <a:endParaRPr lang="en-GB" dirty="0"/>
          </a:p>
        </p:txBody>
      </p:sp>
      <p:sp>
        <p:nvSpPr>
          <p:cNvPr id="4" name="Text Placeholder 3"/>
          <p:cNvSpPr>
            <a:spLocks noGrp="1"/>
          </p:cNvSpPr>
          <p:nvPr>
            <p:ph type="body" idx="1"/>
          </p:nvPr>
        </p:nvSpPr>
        <p:spPr/>
        <p:txBody>
          <a:bodyPr/>
          <a:lstStyle/>
          <a:p>
            <a:r>
              <a:rPr lang="en-GB" sz="2800" dirty="0" smtClean="0"/>
              <a:t>Introduction to SDLC and OWASP SAMM</a:t>
            </a:r>
          </a:p>
          <a:p>
            <a:r>
              <a:rPr lang="en-GB" sz="2800" dirty="0" smtClean="0"/>
              <a:t>Applying OWASP SAMM</a:t>
            </a:r>
            <a:endParaRPr lang="en-GB" sz="2800" dirty="0"/>
          </a:p>
          <a:p>
            <a:pPr lvl="1"/>
            <a:r>
              <a:rPr lang="en-GB" sz="2400" dirty="0" smtClean="0"/>
              <a:t>Methodology</a:t>
            </a:r>
          </a:p>
          <a:p>
            <a:pPr lvl="1"/>
            <a:r>
              <a:rPr lang="en-GB" sz="2400" dirty="0" smtClean="0"/>
              <a:t>Assessment Governance</a:t>
            </a:r>
          </a:p>
          <a:p>
            <a:pPr lvl="1"/>
            <a:r>
              <a:rPr lang="en-GB" sz="2400" dirty="0" smtClean="0"/>
              <a:t>Assessment Construction</a:t>
            </a:r>
          </a:p>
          <a:p>
            <a:pPr lvl="1"/>
            <a:r>
              <a:rPr lang="en-GB" sz="2400" dirty="0" smtClean="0"/>
              <a:t>Assessment Verification</a:t>
            </a:r>
          </a:p>
          <a:p>
            <a:pPr lvl="1"/>
            <a:r>
              <a:rPr lang="en-GB" sz="2400" dirty="0" smtClean="0"/>
              <a:t>Assessment Operations</a:t>
            </a:r>
          </a:p>
          <a:p>
            <a:pPr lvl="1"/>
            <a:r>
              <a:rPr lang="en-GB" sz="2400" dirty="0" smtClean="0"/>
              <a:t>Setting Improvement Targets</a:t>
            </a:r>
          </a:p>
          <a:p>
            <a:r>
              <a:rPr lang="en-GB" sz="2800" b="1" dirty="0" smtClean="0"/>
              <a:t>OWASP SAMM Tools</a:t>
            </a:r>
          </a:p>
          <a:p>
            <a:r>
              <a:rPr lang="en-GB" sz="2800" dirty="0" smtClean="0"/>
              <a:t>OWASP SAMM Best Practices</a:t>
            </a:r>
          </a:p>
        </p:txBody>
      </p:sp>
    </p:spTree>
    <p:extLst>
      <p:ext uri="{BB962C8B-B14F-4D97-AF65-F5344CB8AC3E}">
        <p14:creationId xmlns:p14="http://schemas.microsoft.com/office/powerpoint/2010/main" val="2607531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OWASP SAMM Tools</a:t>
            </a:r>
            <a:endParaRPr lang="en-GB" dirty="0"/>
          </a:p>
        </p:txBody>
      </p:sp>
      <p:sp>
        <p:nvSpPr>
          <p:cNvPr id="5" name="Text Placeholder 4"/>
          <p:cNvSpPr>
            <a:spLocks noGrp="1"/>
          </p:cNvSpPr>
          <p:nvPr>
            <p:ph idx="1"/>
          </p:nvPr>
        </p:nvSpPr>
        <p:spPr/>
        <p:txBody>
          <a:bodyPr/>
          <a:lstStyle/>
          <a:p>
            <a:r>
              <a:rPr lang="en-GB" dirty="0" smtClean="0"/>
              <a:t>Translations of the OWASP SAMM model (Spanish, Japanese, </a:t>
            </a:r>
            <a:r>
              <a:rPr lang="en-GB" i="1" dirty="0" smtClean="0"/>
              <a:t>German, </a:t>
            </a:r>
            <a:r>
              <a:rPr lang="en-GB" dirty="0" smtClean="0"/>
              <a:t>Ukrainian, …)</a:t>
            </a:r>
          </a:p>
          <a:p>
            <a:r>
              <a:rPr lang="en-GB" dirty="0" smtClean="0"/>
              <a:t>Assessment questionnaire(s)</a:t>
            </a:r>
          </a:p>
          <a:p>
            <a:r>
              <a:rPr lang="en-GB" dirty="0" smtClean="0"/>
              <a:t>Roadmap chart template</a:t>
            </a:r>
          </a:p>
          <a:p>
            <a:r>
              <a:rPr lang="en-GB" dirty="0" smtClean="0"/>
              <a:t>Project plan template</a:t>
            </a:r>
          </a:p>
          <a:p>
            <a:r>
              <a:rPr lang="en-GB" dirty="0" smtClean="0"/>
              <a:t>OWASP SAMM-BSIMM mapping</a:t>
            </a:r>
          </a:p>
          <a:p>
            <a:r>
              <a:rPr lang="en-GB" b="1" dirty="0" smtClean="0"/>
              <a:t>Benchmark Project</a:t>
            </a:r>
          </a:p>
          <a:p>
            <a:r>
              <a:rPr lang="en-GB" dirty="0" smtClean="0"/>
              <a:t>Mappings to security standards</a:t>
            </a:r>
          </a:p>
          <a:p>
            <a:pPr lvl="1"/>
            <a:r>
              <a:rPr lang="en-GB" dirty="0"/>
              <a:t>	</a:t>
            </a:r>
            <a:r>
              <a:rPr lang="en-GB" sz="2000" dirty="0"/>
              <a:t>ISO/IEC 27034, PCI, </a:t>
            </a:r>
            <a:r>
              <a:rPr lang="en-GB" sz="2000" dirty="0" smtClean="0"/>
              <a:t>…</a:t>
            </a:r>
            <a:endParaRPr lang="en-GB" sz="1200" dirty="0"/>
          </a:p>
          <a:p>
            <a:endParaRPr lang="en-GB" dirty="0" smtClean="0"/>
          </a:p>
          <a:p>
            <a:endParaRPr lang="en-GB" dirty="0" smtClean="0"/>
          </a:p>
          <a:p>
            <a:endParaRPr lang="en-GB" dirty="0"/>
          </a:p>
          <a:p>
            <a:endParaRPr lang="en-GB" dirty="0"/>
          </a:p>
        </p:txBody>
      </p:sp>
      <p:sp>
        <p:nvSpPr>
          <p:cNvPr id="3" name="TextBox 2"/>
          <p:cNvSpPr txBox="1"/>
          <p:nvPr/>
        </p:nvSpPr>
        <p:spPr>
          <a:xfrm rot="20976245">
            <a:off x="5715657" y="3137587"/>
            <a:ext cx="3661580" cy="707886"/>
          </a:xfrm>
          <a:prstGeom prst="rect">
            <a:avLst/>
          </a:prstGeom>
          <a:noFill/>
        </p:spPr>
        <p:txBody>
          <a:bodyPr wrap="none" rtlCol="0">
            <a:spAutoFit/>
          </a:bodyPr>
          <a:lstStyle/>
          <a:p>
            <a:pPr algn="ctr"/>
            <a:r>
              <a:rPr lang="en-GB" sz="2000" b="1" dirty="0" smtClean="0"/>
              <a:t>OWASP SAMM Assessment </a:t>
            </a:r>
            <a:br>
              <a:rPr lang="en-GB" sz="2000" b="1" dirty="0" smtClean="0"/>
            </a:br>
            <a:r>
              <a:rPr lang="en-GB" sz="2000" b="1" dirty="0" smtClean="0"/>
              <a:t>Toolbox</a:t>
            </a:r>
            <a:endParaRPr lang="en-GB" sz="2000" b="1" dirty="0"/>
          </a:p>
        </p:txBody>
      </p:sp>
    </p:spTree>
    <p:extLst>
      <p:ext uri="{BB962C8B-B14F-4D97-AF65-F5344CB8AC3E}">
        <p14:creationId xmlns:p14="http://schemas.microsoft.com/office/powerpoint/2010/main" val="2256657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Benchmark Project</a:t>
            </a:r>
            <a:endParaRPr lang="en-GB" dirty="0"/>
          </a:p>
        </p:txBody>
      </p:sp>
      <p:sp>
        <p:nvSpPr>
          <p:cNvPr id="5" name="Text Placeholder 4"/>
          <p:cNvSpPr>
            <a:spLocks noGrp="1"/>
          </p:cNvSpPr>
          <p:nvPr>
            <p:ph type="body" idx="1"/>
          </p:nvPr>
        </p:nvSpPr>
        <p:spPr/>
        <p:txBody>
          <a:bodyPr/>
          <a:lstStyle/>
          <a:p>
            <a:endParaRPr lang="en-GB"/>
          </a:p>
        </p:txBody>
      </p:sp>
      <p:pic>
        <p:nvPicPr>
          <p:cNvPr id="4" name="Picture 3"/>
          <p:cNvPicPr>
            <a:picLocks noChangeAspect="1"/>
          </p:cNvPicPr>
          <p:nvPr/>
        </p:nvPicPr>
        <p:blipFill>
          <a:blip r:embed="rId2"/>
          <a:stretch>
            <a:fillRect/>
          </a:stretch>
        </p:blipFill>
        <p:spPr>
          <a:xfrm>
            <a:off x="872840" y="1204080"/>
            <a:ext cx="7310437" cy="521663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375830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OWASP SAMM Benchmarking Overview</a:t>
            </a:r>
            <a:endParaRPr lang="en-US" dirty="0"/>
          </a:p>
        </p:txBody>
      </p:sp>
      <p:sp>
        <p:nvSpPr>
          <p:cNvPr id="3" name="Content Placeholder 2"/>
          <p:cNvSpPr>
            <a:spLocks noGrp="1"/>
          </p:cNvSpPr>
          <p:nvPr>
            <p:ph idx="1"/>
          </p:nvPr>
        </p:nvSpPr>
        <p:spPr/>
        <p:txBody>
          <a:bodyPr/>
          <a:lstStyle/>
          <a:p>
            <a:r>
              <a:rPr lang="en-US" dirty="0" smtClean="0"/>
              <a:t>An open model for security benchmarking</a:t>
            </a:r>
          </a:p>
          <a:p>
            <a:r>
              <a:rPr lang="en-US" dirty="0" smtClean="0"/>
              <a:t>Consortium of security companies </a:t>
            </a:r>
            <a:r>
              <a:rPr lang="en-US" smtClean="0"/>
              <a:t>working together</a:t>
            </a:r>
            <a:endParaRPr lang="en-US" dirty="0" smtClean="0"/>
          </a:p>
          <a:p>
            <a:r>
              <a:rPr lang="en-US" dirty="0" smtClean="0"/>
              <a:t>Confidentiality maintained between client &amp; security company</a:t>
            </a:r>
          </a:p>
          <a:p>
            <a:r>
              <a:rPr lang="en-US" dirty="0" smtClean="0"/>
              <a:t>Public data anonymized for benchmarking between teams, organizations</a:t>
            </a:r>
            <a:endParaRPr lang="en-US" dirty="0"/>
          </a:p>
        </p:txBody>
      </p:sp>
    </p:spTree>
    <p:extLst>
      <p:ext uri="{BB962C8B-B14F-4D97-AF65-F5344CB8AC3E}">
        <p14:creationId xmlns:p14="http://schemas.microsoft.com/office/powerpoint/2010/main" val="10447913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OWASP SAMM Benchmarking Benefits</a:t>
            </a:r>
            <a:endParaRPr lang="en-US" dirty="0"/>
          </a:p>
        </p:txBody>
      </p:sp>
      <p:sp>
        <p:nvSpPr>
          <p:cNvPr id="3" name="Content Placeholder 2"/>
          <p:cNvSpPr>
            <a:spLocks noGrp="1"/>
          </p:cNvSpPr>
          <p:nvPr>
            <p:ph idx="1"/>
          </p:nvPr>
        </p:nvSpPr>
        <p:spPr/>
        <p:txBody>
          <a:bodyPr/>
          <a:lstStyle/>
          <a:p>
            <a:r>
              <a:rPr lang="en-US" dirty="0" smtClean="0"/>
              <a:t>Validate transformation plans</a:t>
            </a:r>
          </a:p>
          <a:p>
            <a:r>
              <a:rPr lang="en-US" dirty="0" smtClean="0"/>
              <a:t>Supporting existing plans</a:t>
            </a:r>
          </a:p>
          <a:p>
            <a:r>
              <a:rPr lang="en-US" dirty="0" smtClean="0"/>
              <a:t>Clients of various security companies can utilize platform</a:t>
            </a:r>
          </a:p>
          <a:p>
            <a:r>
              <a:rPr lang="en-US" dirty="0" smtClean="0"/>
              <a:t>Find specific maturities in teams and organizations with varying granularity</a:t>
            </a:r>
          </a:p>
          <a:p>
            <a:r>
              <a:rPr lang="en-US" dirty="0" smtClean="0"/>
              <a:t>Bring security maturity testing to the masses</a:t>
            </a:r>
            <a:endParaRPr lang="en-US" dirty="0"/>
          </a:p>
        </p:txBody>
      </p:sp>
    </p:spTree>
    <p:extLst>
      <p:ext uri="{BB962C8B-B14F-4D97-AF65-F5344CB8AC3E}">
        <p14:creationId xmlns:p14="http://schemas.microsoft.com/office/powerpoint/2010/main" val="350124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150+ OWASP Projects</a:t>
            </a:r>
            <a:endParaRPr lang="nl-BE" dirty="0"/>
          </a:p>
        </p:txBody>
      </p:sp>
      <p:sp>
        <p:nvSpPr>
          <p:cNvPr id="7" name="Text Placeholder 6"/>
          <p:cNvSpPr>
            <a:spLocks noGrp="1"/>
          </p:cNvSpPr>
          <p:nvPr>
            <p:ph type="body" idx="1"/>
          </p:nvPr>
        </p:nvSpPr>
        <p:spPr/>
        <p:txBody>
          <a:bodyPr/>
          <a:lstStyle/>
          <a:p>
            <a:endParaRPr lang="en-GB"/>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2497572268"/>
              </p:ext>
            </p:extLst>
          </p:nvPr>
        </p:nvGraphicFramePr>
        <p:xfrm>
          <a:off x="0" y="1254125"/>
          <a:ext cx="7358063" cy="45243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207818" y="5895578"/>
            <a:ext cx="7121236" cy="369332"/>
          </a:xfrm>
          <a:prstGeom prst="rect">
            <a:avLst/>
          </a:prstGeom>
          <a:noFill/>
        </p:spPr>
        <p:txBody>
          <a:bodyPr wrap="square" rtlCol="0">
            <a:spAutoFit/>
          </a:bodyPr>
          <a:lstStyle/>
          <a:p>
            <a:r>
              <a:rPr lang="en-GB" sz="1800" b="1" dirty="0"/>
              <a:t>https://www.owasp.org/index.php/Category:SAMM-Resources</a:t>
            </a:r>
          </a:p>
        </p:txBody>
      </p:sp>
    </p:spTree>
    <p:extLst>
      <p:ext uri="{BB962C8B-B14F-4D97-AF65-F5344CB8AC3E}">
        <p14:creationId xmlns:p14="http://schemas.microsoft.com/office/powerpoint/2010/main" val="24745540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PwC Red">
    <a:dk1>
      <a:srgbClr val="000000"/>
    </a:dk1>
    <a:lt1>
      <a:srgbClr val="FFFFFF"/>
    </a:lt1>
    <a:dk2>
      <a:srgbClr val="E0301E"/>
    </a:dk2>
    <a:lt2>
      <a:srgbClr val="FFFFFF"/>
    </a:lt2>
    <a:accent1>
      <a:srgbClr val="E0301E"/>
    </a:accent1>
    <a:accent2>
      <a:srgbClr val="A32020"/>
    </a:accent2>
    <a:accent3>
      <a:srgbClr val="E27588"/>
    </a:accent3>
    <a:accent4>
      <a:srgbClr val="602320"/>
    </a:accent4>
    <a:accent5>
      <a:srgbClr val="FFB600"/>
    </a:accent5>
    <a:accent6>
      <a:srgbClr val="DC6900"/>
    </a:accent6>
    <a:hlink>
      <a:srgbClr val="0000FF"/>
    </a:hlink>
    <a:folHlink>
      <a:srgbClr val="0000FF"/>
    </a:folHlink>
  </a:clrScheme>
</a:themeOverride>
</file>

<file path=ppt/theme/themeOverride2.xml><?xml version="1.0" encoding="utf-8"?>
<a:themeOverride xmlns:a="http://schemas.openxmlformats.org/drawingml/2006/main">
  <a:clrScheme name="PwC Red">
    <a:dk1>
      <a:srgbClr val="000000"/>
    </a:dk1>
    <a:lt1>
      <a:srgbClr val="FFFFFF"/>
    </a:lt1>
    <a:dk2>
      <a:srgbClr val="E0301E"/>
    </a:dk2>
    <a:lt2>
      <a:srgbClr val="FFFFFF"/>
    </a:lt2>
    <a:accent1>
      <a:srgbClr val="E0301E"/>
    </a:accent1>
    <a:accent2>
      <a:srgbClr val="A32020"/>
    </a:accent2>
    <a:accent3>
      <a:srgbClr val="E27588"/>
    </a:accent3>
    <a:accent4>
      <a:srgbClr val="602320"/>
    </a:accent4>
    <a:accent5>
      <a:srgbClr val="FFB600"/>
    </a:accent5>
    <a:accent6>
      <a:srgbClr val="DC6900"/>
    </a:accent6>
    <a:hlink>
      <a:srgbClr val="0000FF"/>
    </a:hlink>
    <a:folHlink>
      <a:srgbClr val="0000FF"/>
    </a:folHlink>
  </a:clrScheme>
</a:themeOverride>
</file>

<file path=docProps/app.xml><?xml version="1.0" encoding="utf-8"?>
<Properties xmlns="http://schemas.openxmlformats.org/officeDocument/2006/extended-properties" xmlns:vt="http://schemas.openxmlformats.org/officeDocument/2006/docPropsVTypes">
  <TotalTime>16566</TotalTime>
  <Words>3390</Words>
  <Application>Microsoft Office PowerPoint</Application>
  <PresentationFormat>On-screen Show (4:3)</PresentationFormat>
  <Paragraphs>974</Paragraphs>
  <Slides>120</Slides>
  <Notes>47</Notes>
  <HiddenSlides>1</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120</vt:i4>
      </vt:variant>
    </vt:vector>
  </HeadingPairs>
  <TitlesOfParts>
    <vt:vector size="135" baseType="lpstr">
      <vt:lpstr>ＭＳ Ｐゴシック</vt:lpstr>
      <vt:lpstr>Arial</vt:lpstr>
      <vt:lpstr>Calibri</vt:lpstr>
      <vt:lpstr>Days One</vt:lpstr>
      <vt:lpstr>Georgia</vt:lpstr>
      <vt:lpstr>Gotham Bold</vt:lpstr>
      <vt:lpstr>Open Sans Light</vt:lpstr>
      <vt:lpstr>Roboto</vt:lpstr>
      <vt:lpstr>Source Sans Pro</vt:lpstr>
      <vt:lpstr>Symbol</vt:lpstr>
      <vt:lpstr>Wingdings</vt:lpstr>
      <vt:lpstr>Office Theme</vt:lpstr>
      <vt:lpstr>3_Office Theme</vt:lpstr>
      <vt:lpstr>1_Office Theme</vt:lpstr>
      <vt:lpstr>2_Office Theme</vt:lpstr>
      <vt:lpstr>OWASP SAMM2 Training –  Your Dynamic Software Security Journey</vt:lpstr>
      <vt:lpstr>PowerPoint Presentation</vt:lpstr>
      <vt:lpstr>Bart?</vt:lpstr>
      <vt:lpstr>Sebastien Deleersnyder</vt:lpstr>
      <vt:lpstr>About you? </vt:lpstr>
      <vt:lpstr>Chatham House Rule?</vt:lpstr>
      <vt:lpstr>This training ?</vt:lpstr>
      <vt:lpstr>Timing</vt:lpstr>
      <vt:lpstr>Preparation</vt:lpstr>
      <vt:lpstr>Today’s Agenda</vt:lpstr>
      <vt:lpstr>Application Security Problem</vt:lpstr>
      <vt:lpstr>“Build in” software assurance</vt:lpstr>
      <vt:lpstr>Application Security during Software Development</vt:lpstr>
      <vt:lpstr>The State-of-Practice in Secure Software Development</vt:lpstr>
      <vt:lpstr>SDLC ?</vt:lpstr>
      <vt:lpstr>SDLC Cornerstones</vt:lpstr>
      <vt:lpstr>SDLC-related initiatives</vt:lpstr>
      <vt:lpstr>Why a Maturity Model ?</vt:lpstr>
      <vt:lpstr>OWASP SAMM</vt:lpstr>
      <vt:lpstr>Project History</vt:lpstr>
      <vt:lpstr>Key changes in SAMM v2.0 </vt:lpstr>
      <vt:lpstr>OWASP SAMM 101</vt:lpstr>
      <vt:lpstr>SAMM Business Functions</vt:lpstr>
      <vt:lpstr>SAMM Security Practices </vt:lpstr>
      <vt:lpstr>SAMM v2.0 Core Framework</vt:lpstr>
      <vt:lpstr>Under each Security Practice</vt:lpstr>
      <vt:lpstr>PowerPoint Presentation</vt:lpstr>
      <vt:lpstr>Per Level, SAMM defines...</vt:lpstr>
      <vt:lpstr>Applying the model</vt:lpstr>
      <vt:lpstr>Conducting assessments</vt:lpstr>
      <vt:lpstr>Assessment process</vt:lpstr>
      <vt:lpstr>Creating Scorecards</vt:lpstr>
      <vt:lpstr>Roadmap templates</vt:lpstr>
      <vt:lpstr>Today’s Agenda</vt:lpstr>
      <vt:lpstr>Before you begin</vt:lpstr>
      <vt:lpstr>What’s your Company Maturity ?</vt:lpstr>
      <vt:lpstr>Complicating factors, anyone ?</vt:lpstr>
      <vt:lpstr>Typical Approach</vt:lpstr>
      <vt:lpstr>Prepare</vt:lpstr>
      <vt:lpstr>Assess</vt:lpstr>
      <vt:lpstr>Set The Target</vt:lpstr>
      <vt:lpstr>Define the plan</vt:lpstr>
      <vt:lpstr>Implement</vt:lpstr>
      <vt:lpstr>Roll-out</vt:lpstr>
      <vt:lpstr>PowerPoint Presentation</vt:lpstr>
      <vt:lpstr>Strategy &amp; Metrics</vt:lpstr>
      <vt:lpstr>Strategy &amp; Metrics</vt:lpstr>
      <vt:lpstr>Policy &amp; Compliance</vt:lpstr>
      <vt:lpstr>Policy &amp; Compliance</vt:lpstr>
      <vt:lpstr>Education &amp; Guidance</vt:lpstr>
      <vt:lpstr>Education &amp; Guidance</vt:lpstr>
      <vt:lpstr>Assessment Exercise</vt:lpstr>
      <vt:lpstr>Assessment wrap-up</vt:lpstr>
      <vt:lpstr>PowerPoint Presentation</vt:lpstr>
      <vt:lpstr>Threat Assessment</vt:lpstr>
      <vt:lpstr>Threat Assessment</vt:lpstr>
      <vt:lpstr>Security Requirements</vt:lpstr>
      <vt:lpstr>Security Requirements</vt:lpstr>
      <vt:lpstr>Secure Architecture</vt:lpstr>
      <vt:lpstr>Secure Architecture</vt:lpstr>
      <vt:lpstr>Assessment Exercise</vt:lpstr>
      <vt:lpstr>Assessment wrap-up</vt:lpstr>
      <vt:lpstr>PowerPoint Presentation</vt:lpstr>
      <vt:lpstr>Secure Build</vt:lpstr>
      <vt:lpstr>Secure Build</vt:lpstr>
      <vt:lpstr>Secure Deployment</vt:lpstr>
      <vt:lpstr>Secure Deployment</vt:lpstr>
      <vt:lpstr>Defect Management</vt:lpstr>
      <vt:lpstr>Defect Management</vt:lpstr>
      <vt:lpstr>Assessment Exercise</vt:lpstr>
      <vt:lpstr>Assessment wrap-up</vt:lpstr>
      <vt:lpstr>PowerPoint Presentation</vt:lpstr>
      <vt:lpstr>Architecture Assessment</vt:lpstr>
      <vt:lpstr>Architecture Assessment</vt:lpstr>
      <vt:lpstr>Requirements Testing</vt:lpstr>
      <vt:lpstr>Requirements Testing</vt:lpstr>
      <vt:lpstr>Security Testing</vt:lpstr>
      <vt:lpstr>Security Testing</vt:lpstr>
      <vt:lpstr>Assessment Exercise</vt:lpstr>
      <vt:lpstr>Assessment wrap-up</vt:lpstr>
      <vt:lpstr>PowerPoint Presentation</vt:lpstr>
      <vt:lpstr>Incident Management</vt:lpstr>
      <vt:lpstr>Incident Management</vt:lpstr>
      <vt:lpstr>Environment Management</vt:lpstr>
      <vt:lpstr>Environment Management</vt:lpstr>
      <vt:lpstr>Operational Management</vt:lpstr>
      <vt:lpstr>Operational Management</vt:lpstr>
      <vt:lpstr>Assessment Exercise</vt:lpstr>
      <vt:lpstr>Assessment wrap-up</vt:lpstr>
      <vt:lpstr>Setting the Target/Roadmap</vt:lpstr>
      <vt:lpstr>Staged Roadmap</vt:lpstr>
      <vt:lpstr>Improvement Exercise</vt:lpstr>
      <vt:lpstr>Conclusion Applying OWASP SAMM </vt:lpstr>
      <vt:lpstr>Today’s Agenda</vt:lpstr>
      <vt:lpstr>OWASP SAMM Tools</vt:lpstr>
      <vt:lpstr>Benchmark Project</vt:lpstr>
      <vt:lpstr>OWASP SAMM Benchmarking Overview</vt:lpstr>
      <vt:lpstr>OWASP SAMM Benchmarking Benefits</vt:lpstr>
      <vt:lpstr>150+ OWASP Projects</vt:lpstr>
      <vt:lpstr>Today’s Agenda</vt:lpstr>
      <vt:lpstr>The importance of a Business Case </vt:lpstr>
      <vt:lpstr>Entry Points</vt:lpstr>
      <vt:lpstr>Application categorization</vt:lpstr>
      <vt:lpstr>Communication &amp; Support</vt:lpstr>
      <vt:lpstr>Monitoring &amp; Metrics</vt:lpstr>
      <vt:lpstr>Responsibilities</vt:lpstr>
      <vt:lpstr>The Power of Default Security</vt:lpstr>
      <vt:lpstr>Critical Success Factors</vt:lpstr>
      <vt:lpstr>Conclusions</vt:lpstr>
      <vt:lpstr>SDLC Cornerstones (recap)</vt:lpstr>
      <vt:lpstr>Current roadmap</vt:lpstr>
      <vt:lpstr>Looking forward</vt:lpstr>
      <vt:lpstr>Questions? Feedback? Input?</vt:lpstr>
      <vt:lpstr>SAMM newsletter</vt:lpstr>
      <vt:lpstr>Credits</vt:lpstr>
      <vt:lpstr>Thank You to Our Sponsors</vt:lpstr>
      <vt:lpstr>SUPPORT OWASP SAMM</vt:lpstr>
      <vt:lpstr>Call for sponsors</vt:lpstr>
      <vt:lpstr>Questions or Feedback ?</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sebastiendeleersnyde</dc:creator>
  <cp:lastModifiedBy>Sebastien Deleersnyder</cp:lastModifiedBy>
  <cp:revision>245</cp:revision>
  <dcterms:modified xsi:type="dcterms:W3CDTF">2019-10-23T04:10:01Z</dcterms:modified>
</cp:coreProperties>
</file>